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43">
          <p15:clr>
            <a:srgbClr val="A4A3A4"/>
          </p15:clr>
        </p15:guide>
        <p15:guide id="2" pos="142">
          <p15:clr>
            <a:srgbClr val="A4A3A4"/>
          </p15:clr>
        </p15:guide>
        <p15:guide id="3" pos="2948">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42" d="100"/>
          <a:sy n="142" d="100"/>
        </p:scale>
        <p:origin x="714" y="120"/>
      </p:cViewPr>
      <p:guideLst>
        <p:guide orient="horz" pos="1543"/>
        <p:guide pos="142"/>
        <p:guide pos="29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126f51bc47c_0_3:notes"/>
          <p:cNvSpPr>
            <a:spLocks noGrp="1" noRot="1" noChangeAspect="1"/>
          </p:cNvSpPr>
          <p:nvPr>
            <p:ph type="sldImg" idx="2"/>
          </p:nvPr>
        </p:nvSpPr>
        <p:spPr>
          <a:xfrm>
            <a:off x="420331" y="801900"/>
            <a:ext cx="6720000" cy="4009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126f51bc47c_0_3:notes"/>
          <p:cNvSpPr txBox="1">
            <a:spLocks noGrp="1"/>
          </p:cNvSpPr>
          <p:nvPr>
            <p:ph type="body" idx="1"/>
          </p:nvPr>
        </p:nvSpPr>
        <p:spPr>
          <a:xfrm>
            <a:off x="756000" y="5078700"/>
            <a:ext cx="6048000" cy="481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1149f540257_0_0: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1149f54025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149f540257_0_14: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149f540257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22ac53a224b_0_22: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22ac53a224b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149f540257_0_32: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149f540257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22ac53a224b_0_45: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22ac53a224b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e19f912d71_0_32:notes"/>
          <p:cNvSpPr>
            <a:spLocks noGrp="1" noRot="1" noChangeAspect="1"/>
          </p:cNvSpPr>
          <p:nvPr>
            <p:ph type="sldImg" idx="2"/>
          </p:nvPr>
        </p:nvSpPr>
        <p:spPr>
          <a:xfrm>
            <a:off x="381251"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e19f912d71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df4fb03b15_0_110:notes"/>
          <p:cNvSpPr>
            <a:spLocks noGrp="1" noRot="1" noChangeAspect="1"/>
          </p:cNvSpPr>
          <p:nvPr>
            <p:ph type="sldImg" idx="2"/>
          </p:nvPr>
        </p:nvSpPr>
        <p:spPr>
          <a:xfrm>
            <a:off x="381229"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df4fb03b15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79775" tIns="79775" rIns="79775" bIns="79775" anchor="b" anchorCtr="0">
            <a:normAutofit/>
          </a:bodyPr>
          <a:lstStyle>
            <a:lvl1pPr lvl="0" algn="ctr">
              <a:spcBef>
                <a:spcPts val="0"/>
              </a:spcBef>
              <a:spcAft>
                <a:spcPts val="0"/>
              </a:spcAft>
              <a:buSzPts val="4500"/>
              <a:buNone/>
              <a:defRPr sz="4500"/>
            </a:lvl1pPr>
            <a:lvl2pPr lvl="1" algn="ctr">
              <a:spcBef>
                <a:spcPts val="0"/>
              </a:spcBef>
              <a:spcAft>
                <a:spcPts val="0"/>
              </a:spcAft>
              <a:buSzPts val="4500"/>
              <a:buNone/>
              <a:defRPr sz="4500"/>
            </a:lvl2pPr>
            <a:lvl3pPr lvl="2" algn="ctr">
              <a:spcBef>
                <a:spcPts val="0"/>
              </a:spcBef>
              <a:spcAft>
                <a:spcPts val="0"/>
              </a:spcAft>
              <a:buSzPts val="4500"/>
              <a:buNone/>
              <a:defRPr sz="4500"/>
            </a:lvl3pPr>
            <a:lvl4pPr lvl="3" algn="ctr">
              <a:spcBef>
                <a:spcPts val="0"/>
              </a:spcBef>
              <a:spcAft>
                <a:spcPts val="0"/>
              </a:spcAft>
              <a:buSzPts val="4500"/>
              <a:buNone/>
              <a:defRPr sz="4500"/>
            </a:lvl4pPr>
            <a:lvl5pPr lvl="4" algn="ctr">
              <a:spcBef>
                <a:spcPts val="0"/>
              </a:spcBef>
              <a:spcAft>
                <a:spcPts val="0"/>
              </a:spcAft>
              <a:buSzPts val="4500"/>
              <a:buNone/>
              <a:defRPr sz="4500"/>
            </a:lvl5pPr>
            <a:lvl6pPr lvl="5" algn="ctr">
              <a:spcBef>
                <a:spcPts val="0"/>
              </a:spcBef>
              <a:spcAft>
                <a:spcPts val="0"/>
              </a:spcAft>
              <a:buSzPts val="4500"/>
              <a:buNone/>
              <a:defRPr sz="4500"/>
            </a:lvl6pPr>
            <a:lvl7pPr lvl="6" algn="ctr">
              <a:spcBef>
                <a:spcPts val="0"/>
              </a:spcBef>
              <a:spcAft>
                <a:spcPts val="0"/>
              </a:spcAft>
              <a:buSzPts val="4500"/>
              <a:buNone/>
              <a:defRPr sz="4500"/>
            </a:lvl7pPr>
            <a:lvl8pPr lvl="7" algn="ctr">
              <a:spcBef>
                <a:spcPts val="0"/>
              </a:spcBef>
              <a:spcAft>
                <a:spcPts val="0"/>
              </a:spcAft>
              <a:buSzPts val="4500"/>
              <a:buNone/>
              <a:defRPr sz="4500"/>
            </a:lvl8pPr>
            <a:lvl9pPr lvl="8" algn="ctr">
              <a:spcBef>
                <a:spcPts val="0"/>
              </a:spcBef>
              <a:spcAft>
                <a:spcPts val="0"/>
              </a:spcAft>
              <a:buSzPts val="4500"/>
              <a:buNone/>
              <a:defRPr sz="45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79775" tIns="79775" rIns="79775" bIns="7977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2" name="Google Shape;12;p2"/>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79775" tIns="79775" rIns="79775" bIns="79775" anchor="ctr" anchorCtr="0">
            <a:normAutofit/>
          </a:bodyPr>
          <a:lstStyle>
            <a:lvl1pPr lvl="0" algn="ctr">
              <a:spcBef>
                <a:spcPts val="0"/>
              </a:spcBef>
              <a:spcAft>
                <a:spcPts val="0"/>
              </a:spcAft>
              <a:buSzPts val="3100"/>
              <a:buNone/>
              <a:defRPr sz="3100"/>
            </a:lvl1pPr>
            <a:lvl2pPr lvl="1" algn="ctr">
              <a:spcBef>
                <a:spcPts val="0"/>
              </a:spcBef>
              <a:spcAft>
                <a:spcPts val="0"/>
              </a:spcAft>
              <a:buSzPts val="3100"/>
              <a:buNone/>
              <a:defRPr sz="3100"/>
            </a:lvl2pPr>
            <a:lvl3pPr lvl="2" algn="ctr">
              <a:spcBef>
                <a:spcPts val="0"/>
              </a:spcBef>
              <a:spcAft>
                <a:spcPts val="0"/>
              </a:spcAft>
              <a:buSzPts val="3100"/>
              <a:buNone/>
              <a:defRPr sz="3100"/>
            </a:lvl3pPr>
            <a:lvl4pPr lvl="3" algn="ctr">
              <a:spcBef>
                <a:spcPts val="0"/>
              </a:spcBef>
              <a:spcAft>
                <a:spcPts val="0"/>
              </a:spcAft>
              <a:buSzPts val="3100"/>
              <a:buNone/>
              <a:defRPr sz="3100"/>
            </a:lvl4pPr>
            <a:lvl5pPr lvl="4" algn="ctr">
              <a:spcBef>
                <a:spcPts val="0"/>
              </a:spcBef>
              <a:spcAft>
                <a:spcPts val="0"/>
              </a:spcAft>
              <a:buSzPts val="3100"/>
              <a:buNone/>
              <a:defRPr sz="3100"/>
            </a:lvl5pPr>
            <a:lvl6pPr lvl="5" algn="ctr">
              <a:spcBef>
                <a:spcPts val="0"/>
              </a:spcBef>
              <a:spcAft>
                <a:spcPts val="0"/>
              </a:spcAft>
              <a:buSzPts val="3100"/>
              <a:buNone/>
              <a:defRPr sz="3100"/>
            </a:lvl6pPr>
            <a:lvl7pPr lvl="6" algn="ctr">
              <a:spcBef>
                <a:spcPts val="0"/>
              </a:spcBef>
              <a:spcAft>
                <a:spcPts val="0"/>
              </a:spcAft>
              <a:buSzPts val="3100"/>
              <a:buNone/>
              <a:defRPr sz="3100"/>
            </a:lvl7pPr>
            <a:lvl8pPr lvl="7" algn="ctr">
              <a:spcBef>
                <a:spcPts val="0"/>
              </a:spcBef>
              <a:spcAft>
                <a:spcPts val="0"/>
              </a:spcAft>
              <a:buSzPts val="3100"/>
              <a:buNone/>
              <a:defRPr sz="3100"/>
            </a:lvl8pPr>
            <a:lvl9pPr lvl="8" algn="ctr">
              <a:spcBef>
                <a:spcPts val="0"/>
              </a:spcBef>
              <a:spcAft>
                <a:spcPts val="0"/>
              </a:spcAft>
              <a:buSzPts val="3100"/>
              <a:buNone/>
              <a:defRPr sz="3100"/>
            </a:lvl9pPr>
          </a:lstStyle>
          <a:p>
            <a:endParaRPr/>
          </a:p>
        </p:txBody>
      </p:sp>
      <p:sp>
        <p:nvSpPr>
          <p:cNvPr id="15" name="Google Shape;15;p3"/>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79775" tIns="79775" rIns="79775" bIns="79775" anchor="t" anchorCtr="0">
            <a:norm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79775" tIns="79775" rIns="79775" bIns="79775" anchor="t" anchorCtr="0">
            <a:normAutofit/>
          </a:bodyPr>
          <a:lstStyle>
            <a:lvl1pPr marL="457200" lvl="0" indent="-330200">
              <a:spcBef>
                <a:spcPts val="0"/>
              </a:spcBef>
              <a:spcAft>
                <a:spcPts val="0"/>
              </a:spcAft>
              <a:buSzPts val="16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19" name="Google Shape;19;p4"/>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79775" tIns="79775" rIns="79775" bIns="79775" anchor="t" anchorCtr="0">
            <a:norm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79775" tIns="79775" rIns="79775" bIns="79775" anchor="t" anchorCtr="0">
            <a:normAutofit/>
          </a:bodyPr>
          <a:lstStyle>
            <a:lvl1pPr marL="457200" lvl="0" indent="-304800">
              <a:spcBef>
                <a:spcPts val="0"/>
              </a:spcBef>
              <a:spcAft>
                <a:spcPts val="0"/>
              </a:spcAft>
              <a:buSzPts val="1200"/>
              <a:buChar char="●"/>
              <a:defRPr sz="12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79775" tIns="79775" rIns="79775" bIns="79775" anchor="t" anchorCtr="0">
            <a:normAutofit/>
          </a:bodyPr>
          <a:lstStyle>
            <a:lvl1pPr marL="457200" lvl="0" indent="-304800">
              <a:spcBef>
                <a:spcPts val="0"/>
              </a:spcBef>
              <a:spcAft>
                <a:spcPts val="0"/>
              </a:spcAft>
              <a:buSzPts val="1200"/>
              <a:buChar char="●"/>
              <a:defRPr sz="12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4" name="Google Shape;24;p5"/>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79775" tIns="79775" rIns="79775" bIns="79775" anchor="t" anchorCtr="0">
            <a:norm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27" name="Google Shape;27;p6"/>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79775" tIns="79775" rIns="79775" bIns="79775" anchor="b" anchorCtr="0">
            <a:normAutofit/>
          </a:bodyPr>
          <a:lstStyle>
            <a:lvl1pPr lvl="0">
              <a:spcBef>
                <a:spcPts val="0"/>
              </a:spcBef>
              <a:spcAft>
                <a:spcPts val="0"/>
              </a:spcAft>
              <a:buSzPts val="2100"/>
              <a:buNone/>
              <a:defRPr sz="2100"/>
            </a:lvl1pPr>
            <a:lvl2pPr lvl="1">
              <a:spcBef>
                <a:spcPts val="0"/>
              </a:spcBef>
              <a:spcAft>
                <a:spcPts val="0"/>
              </a:spcAft>
              <a:buSzPts val="2100"/>
              <a:buNone/>
              <a:defRPr sz="2100"/>
            </a:lvl2pPr>
            <a:lvl3pPr lvl="2">
              <a:spcBef>
                <a:spcPts val="0"/>
              </a:spcBef>
              <a:spcAft>
                <a:spcPts val="0"/>
              </a:spcAft>
              <a:buSzPts val="2100"/>
              <a:buNone/>
              <a:defRPr sz="2100"/>
            </a:lvl3pPr>
            <a:lvl4pPr lvl="3">
              <a:spcBef>
                <a:spcPts val="0"/>
              </a:spcBef>
              <a:spcAft>
                <a:spcPts val="0"/>
              </a:spcAft>
              <a:buSzPts val="2100"/>
              <a:buNone/>
              <a:defRPr sz="2100"/>
            </a:lvl4pPr>
            <a:lvl5pPr lvl="4">
              <a:spcBef>
                <a:spcPts val="0"/>
              </a:spcBef>
              <a:spcAft>
                <a:spcPts val="0"/>
              </a:spcAft>
              <a:buSzPts val="2100"/>
              <a:buNone/>
              <a:defRPr sz="2100"/>
            </a:lvl5pPr>
            <a:lvl6pPr lvl="5">
              <a:spcBef>
                <a:spcPts val="0"/>
              </a:spcBef>
              <a:spcAft>
                <a:spcPts val="0"/>
              </a:spcAft>
              <a:buSzPts val="2100"/>
              <a:buNone/>
              <a:defRPr sz="2100"/>
            </a:lvl6pPr>
            <a:lvl7pPr lvl="6">
              <a:spcBef>
                <a:spcPts val="0"/>
              </a:spcBef>
              <a:spcAft>
                <a:spcPts val="0"/>
              </a:spcAft>
              <a:buSzPts val="2100"/>
              <a:buNone/>
              <a:defRPr sz="2100"/>
            </a:lvl7pPr>
            <a:lvl8pPr lvl="7">
              <a:spcBef>
                <a:spcPts val="0"/>
              </a:spcBef>
              <a:spcAft>
                <a:spcPts val="0"/>
              </a:spcAft>
              <a:buSzPts val="2100"/>
              <a:buNone/>
              <a:defRPr sz="2100"/>
            </a:lvl8pPr>
            <a:lvl9pPr lvl="8">
              <a:spcBef>
                <a:spcPts val="0"/>
              </a:spcBef>
              <a:spcAft>
                <a:spcPts val="0"/>
              </a:spcAft>
              <a:buSzPts val="2100"/>
              <a:buNone/>
              <a:defRPr sz="21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79775" tIns="79775" rIns="79775" bIns="79775" anchor="t" anchorCtr="0">
            <a:norm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31" name="Google Shape;31;p7"/>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1100"/>
          </a:xfrm>
          <a:prstGeom prst="rect">
            <a:avLst/>
          </a:prstGeom>
        </p:spPr>
        <p:txBody>
          <a:bodyPr spcFirstLastPara="1" wrap="square" lIns="79775" tIns="79775" rIns="79775" bIns="79775" anchor="ctr"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34" name="Google Shape;34;p8"/>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79775" tIns="79775" rIns="79775" bIns="7977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4900" cy="1482300"/>
          </a:xfrm>
          <a:prstGeom prst="rect">
            <a:avLst/>
          </a:prstGeom>
        </p:spPr>
        <p:txBody>
          <a:bodyPr spcFirstLastPara="1" wrap="square" lIns="79775" tIns="79775" rIns="79775" bIns="79775" anchor="b" anchorCtr="0">
            <a:normAutofit/>
          </a:bodyPr>
          <a:lstStyle>
            <a:lvl1pPr lvl="0" algn="ctr">
              <a:spcBef>
                <a:spcPts val="0"/>
              </a:spcBef>
              <a:spcAft>
                <a:spcPts val="0"/>
              </a:spcAft>
              <a:buSzPts val="3700"/>
              <a:buNone/>
              <a:defRPr sz="3700"/>
            </a:lvl1pPr>
            <a:lvl2pPr lvl="1" algn="ctr">
              <a:spcBef>
                <a:spcPts val="0"/>
              </a:spcBef>
              <a:spcAft>
                <a:spcPts val="0"/>
              </a:spcAft>
              <a:buSzPts val="3700"/>
              <a:buNone/>
              <a:defRPr sz="3700"/>
            </a:lvl2pPr>
            <a:lvl3pPr lvl="2" algn="ctr">
              <a:spcBef>
                <a:spcPts val="0"/>
              </a:spcBef>
              <a:spcAft>
                <a:spcPts val="0"/>
              </a:spcAft>
              <a:buSzPts val="3700"/>
              <a:buNone/>
              <a:defRPr sz="3700"/>
            </a:lvl3pPr>
            <a:lvl4pPr lvl="3" algn="ctr">
              <a:spcBef>
                <a:spcPts val="0"/>
              </a:spcBef>
              <a:spcAft>
                <a:spcPts val="0"/>
              </a:spcAft>
              <a:buSzPts val="3700"/>
              <a:buNone/>
              <a:defRPr sz="3700"/>
            </a:lvl4pPr>
            <a:lvl5pPr lvl="4" algn="ctr">
              <a:spcBef>
                <a:spcPts val="0"/>
              </a:spcBef>
              <a:spcAft>
                <a:spcPts val="0"/>
              </a:spcAft>
              <a:buSzPts val="3700"/>
              <a:buNone/>
              <a:defRPr sz="3700"/>
            </a:lvl5pPr>
            <a:lvl6pPr lvl="5" algn="ctr">
              <a:spcBef>
                <a:spcPts val="0"/>
              </a:spcBef>
              <a:spcAft>
                <a:spcPts val="0"/>
              </a:spcAft>
              <a:buSzPts val="3700"/>
              <a:buNone/>
              <a:defRPr sz="3700"/>
            </a:lvl6pPr>
            <a:lvl7pPr lvl="6" algn="ctr">
              <a:spcBef>
                <a:spcPts val="0"/>
              </a:spcBef>
              <a:spcAft>
                <a:spcPts val="0"/>
              </a:spcAft>
              <a:buSzPts val="3700"/>
              <a:buNone/>
              <a:defRPr sz="3700"/>
            </a:lvl7pPr>
            <a:lvl8pPr lvl="7" algn="ctr">
              <a:spcBef>
                <a:spcPts val="0"/>
              </a:spcBef>
              <a:spcAft>
                <a:spcPts val="0"/>
              </a:spcAft>
              <a:buSzPts val="3700"/>
              <a:buNone/>
              <a:defRPr sz="3700"/>
            </a:lvl8pPr>
            <a:lvl9pPr lvl="8" algn="ctr">
              <a:spcBef>
                <a:spcPts val="0"/>
              </a:spcBef>
              <a:spcAft>
                <a:spcPts val="0"/>
              </a:spcAft>
              <a:buSzPts val="3700"/>
              <a:buNone/>
              <a:defRPr sz="3700"/>
            </a:lvl9pPr>
          </a:lstStyle>
          <a:p>
            <a:endParaRPr/>
          </a:p>
        </p:txBody>
      </p:sp>
      <p:sp>
        <p:nvSpPr>
          <p:cNvPr id="38" name="Google Shape;38;p9"/>
          <p:cNvSpPr txBox="1">
            <a:spLocks noGrp="1"/>
          </p:cNvSpPr>
          <p:nvPr>
            <p:ph type="subTitle" idx="1"/>
          </p:nvPr>
        </p:nvSpPr>
        <p:spPr>
          <a:xfrm>
            <a:off x="265500" y="2803075"/>
            <a:ext cx="4044900" cy="1235100"/>
          </a:xfrm>
          <a:prstGeom prst="rect">
            <a:avLst/>
          </a:prstGeom>
        </p:spPr>
        <p:txBody>
          <a:bodyPr spcFirstLastPara="1" wrap="square" lIns="79775" tIns="79775" rIns="79775" bIns="79775" anchor="t" anchorCtr="0">
            <a:norm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79775" tIns="79775" rIns="79775" bIns="79775" anchor="ctr" anchorCtr="0">
            <a:normAutofit/>
          </a:bodyPr>
          <a:lstStyle>
            <a:lvl1pPr marL="457200" lvl="0" indent="-330200">
              <a:spcBef>
                <a:spcPts val="0"/>
              </a:spcBef>
              <a:spcAft>
                <a:spcPts val="0"/>
              </a:spcAft>
              <a:buSzPts val="16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40" name="Google Shape;40;p9"/>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400"/>
          </a:xfrm>
          <a:prstGeom prst="rect">
            <a:avLst/>
          </a:prstGeom>
        </p:spPr>
        <p:txBody>
          <a:bodyPr spcFirstLastPara="1" wrap="square" lIns="79775" tIns="79775" rIns="79775" bIns="79775" anchor="ctr" anchorCtr="0">
            <a:normAutofit/>
          </a:bodyPr>
          <a:lstStyle>
            <a:lvl1pPr marL="457200" lvl="0" indent="-228600">
              <a:lnSpc>
                <a:spcPct val="100000"/>
              </a:lnSpc>
              <a:spcBef>
                <a:spcPts val="0"/>
              </a:spcBef>
              <a:spcAft>
                <a:spcPts val="0"/>
              </a:spcAft>
              <a:buSzPts val="1600"/>
              <a:buNone/>
              <a:defRPr/>
            </a:lvl1pPr>
          </a:lstStyle>
          <a:p>
            <a:endParaRPr/>
          </a:p>
        </p:txBody>
      </p:sp>
      <p:sp>
        <p:nvSpPr>
          <p:cNvPr id="43" name="Google Shape;43;p10"/>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79775" tIns="79775" rIns="79775" bIns="79775" anchor="b" anchorCtr="0">
            <a:normAutofit/>
          </a:bodyPr>
          <a:lstStyle>
            <a:lvl1pPr lvl="0" algn="ctr">
              <a:spcBef>
                <a:spcPts val="0"/>
              </a:spcBef>
              <a:spcAft>
                <a:spcPts val="0"/>
              </a:spcAft>
              <a:buSzPts val="10500"/>
              <a:buNone/>
              <a:defRPr sz="10500"/>
            </a:lvl1pPr>
            <a:lvl2pPr lvl="1" algn="ctr">
              <a:spcBef>
                <a:spcPts val="0"/>
              </a:spcBef>
              <a:spcAft>
                <a:spcPts val="0"/>
              </a:spcAft>
              <a:buSzPts val="10500"/>
              <a:buNone/>
              <a:defRPr sz="10500"/>
            </a:lvl2pPr>
            <a:lvl3pPr lvl="2" algn="ctr">
              <a:spcBef>
                <a:spcPts val="0"/>
              </a:spcBef>
              <a:spcAft>
                <a:spcPts val="0"/>
              </a:spcAft>
              <a:buSzPts val="10500"/>
              <a:buNone/>
              <a:defRPr sz="10500"/>
            </a:lvl3pPr>
            <a:lvl4pPr lvl="3" algn="ctr">
              <a:spcBef>
                <a:spcPts val="0"/>
              </a:spcBef>
              <a:spcAft>
                <a:spcPts val="0"/>
              </a:spcAft>
              <a:buSzPts val="10500"/>
              <a:buNone/>
              <a:defRPr sz="10500"/>
            </a:lvl4pPr>
            <a:lvl5pPr lvl="4" algn="ctr">
              <a:spcBef>
                <a:spcPts val="0"/>
              </a:spcBef>
              <a:spcAft>
                <a:spcPts val="0"/>
              </a:spcAft>
              <a:buSzPts val="10500"/>
              <a:buNone/>
              <a:defRPr sz="10500"/>
            </a:lvl5pPr>
            <a:lvl6pPr lvl="5" algn="ctr">
              <a:spcBef>
                <a:spcPts val="0"/>
              </a:spcBef>
              <a:spcAft>
                <a:spcPts val="0"/>
              </a:spcAft>
              <a:buSzPts val="10500"/>
              <a:buNone/>
              <a:defRPr sz="10500"/>
            </a:lvl6pPr>
            <a:lvl7pPr lvl="6" algn="ctr">
              <a:spcBef>
                <a:spcPts val="0"/>
              </a:spcBef>
              <a:spcAft>
                <a:spcPts val="0"/>
              </a:spcAft>
              <a:buSzPts val="10500"/>
              <a:buNone/>
              <a:defRPr sz="10500"/>
            </a:lvl7pPr>
            <a:lvl8pPr lvl="7" algn="ctr">
              <a:spcBef>
                <a:spcPts val="0"/>
              </a:spcBef>
              <a:spcAft>
                <a:spcPts val="0"/>
              </a:spcAft>
              <a:buSzPts val="10500"/>
              <a:buNone/>
              <a:defRPr sz="10500"/>
            </a:lvl8pPr>
            <a:lvl9pPr lvl="8" algn="ctr">
              <a:spcBef>
                <a:spcPts val="0"/>
              </a:spcBef>
              <a:spcAft>
                <a:spcPts val="0"/>
              </a:spcAft>
              <a:buSzPts val="10500"/>
              <a:buNone/>
              <a:defRPr sz="105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79775" tIns="79775" rIns="79775" bIns="79775" anchor="t" anchorCtr="0">
            <a:normAutofit/>
          </a:bodyPr>
          <a:lstStyle>
            <a:lvl1pPr marL="457200" lvl="0" indent="-330200" algn="ctr">
              <a:spcBef>
                <a:spcPts val="0"/>
              </a:spcBef>
              <a:spcAft>
                <a:spcPts val="0"/>
              </a:spcAft>
              <a:buSzPts val="1600"/>
              <a:buChar char="●"/>
              <a:defRPr/>
            </a:lvl1pPr>
            <a:lvl2pPr marL="914400" lvl="1" indent="-304800" algn="ctr">
              <a:spcBef>
                <a:spcPts val="0"/>
              </a:spcBef>
              <a:spcAft>
                <a:spcPts val="0"/>
              </a:spcAft>
              <a:buSzPts val="1200"/>
              <a:buChar char="○"/>
              <a:defRPr/>
            </a:lvl2pPr>
            <a:lvl3pPr marL="1371600" lvl="2" indent="-304800" algn="ctr">
              <a:spcBef>
                <a:spcPts val="0"/>
              </a:spcBef>
              <a:spcAft>
                <a:spcPts val="0"/>
              </a:spcAft>
              <a:buSzPts val="1200"/>
              <a:buChar char="■"/>
              <a:defRPr/>
            </a:lvl3pPr>
            <a:lvl4pPr marL="1828800" lvl="3" indent="-304800" algn="ctr">
              <a:spcBef>
                <a:spcPts val="0"/>
              </a:spcBef>
              <a:spcAft>
                <a:spcPts val="0"/>
              </a:spcAft>
              <a:buSzPts val="1200"/>
              <a:buChar char="●"/>
              <a:defRPr/>
            </a:lvl4pPr>
            <a:lvl5pPr marL="2286000" lvl="4" indent="-304800" algn="ctr">
              <a:spcBef>
                <a:spcPts val="0"/>
              </a:spcBef>
              <a:spcAft>
                <a:spcPts val="0"/>
              </a:spcAft>
              <a:buSzPts val="1200"/>
              <a:buChar char="○"/>
              <a:defRPr/>
            </a:lvl5pPr>
            <a:lvl6pPr marL="2743200" lvl="5" indent="-304800" algn="ctr">
              <a:spcBef>
                <a:spcPts val="0"/>
              </a:spcBef>
              <a:spcAft>
                <a:spcPts val="0"/>
              </a:spcAft>
              <a:buSzPts val="1200"/>
              <a:buChar char="■"/>
              <a:defRPr/>
            </a:lvl6pPr>
            <a:lvl7pPr marL="3200400" lvl="6" indent="-304800" algn="ctr">
              <a:spcBef>
                <a:spcPts val="0"/>
              </a:spcBef>
              <a:spcAft>
                <a:spcPts val="0"/>
              </a:spcAft>
              <a:buSzPts val="1200"/>
              <a:buChar char="●"/>
              <a:defRPr/>
            </a:lvl7pPr>
            <a:lvl8pPr marL="3657600" lvl="7" indent="-304800" algn="ctr">
              <a:spcBef>
                <a:spcPts val="0"/>
              </a:spcBef>
              <a:spcAft>
                <a:spcPts val="0"/>
              </a:spcAft>
              <a:buSzPts val="1200"/>
              <a:buChar char="○"/>
              <a:defRPr/>
            </a:lvl8pPr>
            <a:lvl9pPr marL="4114800" lvl="8" indent="-304800" algn="ctr">
              <a:spcBef>
                <a:spcPts val="0"/>
              </a:spcBef>
              <a:spcAft>
                <a:spcPts val="0"/>
              </a:spcAft>
              <a:buSzPts val="1200"/>
              <a:buChar char="■"/>
              <a:defRPr/>
            </a:lvl9pPr>
          </a:lstStyle>
          <a:p>
            <a:endParaRPr/>
          </a:p>
        </p:txBody>
      </p:sp>
      <p:sp>
        <p:nvSpPr>
          <p:cNvPr id="47" name="Google Shape;47;p11"/>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400" cy="393600"/>
          </a:xfrm>
          <a:prstGeom prst="rect">
            <a:avLst/>
          </a:prstGeom>
        </p:spPr>
        <p:txBody>
          <a:bodyPr spcFirstLastPara="1" wrap="square" lIns="79775" tIns="79775" rIns="79775" bIns="7977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タイトルとコンテンツ" type="obj">
  <p:cSld name="OBJECT">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0" y="133037"/>
            <a:ext cx="8230500" cy="363300"/>
          </a:xfrm>
          <a:prstGeom prst="rect">
            <a:avLst/>
          </a:prstGeom>
          <a:noFill/>
          <a:ln>
            <a:noFill/>
          </a:ln>
        </p:spPr>
        <p:txBody>
          <a:bodyPr spcFirstLastPara="1" wrap="square" lIns="55575" tIns="27800" rIns="55575" bIns="27800" anchor="b" anchorCtr="0">
            <a:normAutofit/>
          </a:bodyPr>
          <a:lstStyle>
            <a:lvl1pPr lvl="0" algn="l" rtl="0">
              <a:spcBef>
                <a:spcPts val="0"/>
              </a:spcBef>
              <a:spcAft>
                <a:spcPts val="0"/>
              </a:spcAft>
              <a:buClr>
                <a:schemeClr val="lt1"/>
              </a:buClr>
              <a:buSzPts val="1700"/>
              <a:buFont typeface="Arial"/>
              <a:buNone/>
              <a:defRPr>
                <a:solidFill>
                  <a:schemeClr val="lt1"/>
                </a:solidFill>
                <a:latin typeface="Arial"/>
                <a:ea typeface="Arial"/>
                <a:cs typeface="Arial"/>
                <a:sym typeface="Aria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52" name="Google Shape;52;p13"/>
          <p:cNvSpPr txBox="1">
            <a:spLocks noGrp="1"/>
          </p:cNvSpPr>
          <p:nvPr>
            <p:ph type="body" idx="1"/>
          </p:nvPr>
        </p:nvSpPr>
        <p:spPr>
          <a:xfrm>
            <a:off x="451338" y="789552"/>
            <a:ext cx="8241000" cy="648000"/>
          </a:xfrm>
          <a:prstGeom prst="rect">
            <a:avLst/>
          </a:prstGeom>
          <a:noFill/>
          <a:ln>
            <a:noFill/>
          </a:ln>
        </p:spPr>
        <p:txBody>
          <a:bodyPr spcFirstLastPara="1" wrap="square" lIns="55575" tIns="27800" rIns="55575" bIns="27800" anchor="t" anchorCtr="0">
            <a:normAutofit/>
          </a:bodyPr>
          <a:lstStyle>
            <a:lvl1pPr marL="457200" lvl="0" indent="-336550" algn="l" rtl="0">
              <a:spcBef>
                <a:spcPts val="300"/>
              </a:spcBef>
              <a:spcAft>
                <a:spcPts val="0"/>
              </a:spcAft>
              <a:buSzPts val="1700"/>
              <a:buChar char="●"/>
              <a:defRPr>
                <a:latin typeface="Arial"/>
                <a:ea typeface="Arial"/>
                <a:cs typeface="Arial"/>
                <a:sym typeface="Arial"/>
              </a:defRPr>
            </a:lvl1pPr>
            <a:lvl2pPr marL="914400" lvl="1" indent="-311150" algn="l" rtl="0">
              <a:spcBef>
                <a:spcPts val="1000"/>
              </a:spcBef>
              <a:spcAft>
                <a:spcPts val="0"/>
              </a:spcAft>
              <a:buClr>
                <a:schemeClr val="dk1"/>
              </a:buClr>
              <a:buSzPts val="1300"/>
              <a:buChar char="○"/>
              <a:defRPr>
                <a:latin typeface="Arial"/>
                <a:ea typeface="Arial"/>
                <a:cs typeface="Arial"/>
                <a:sym typeface="Arial"/>
              </a:defRPr>
            </a:lvl2pPr>
            <a:lvl3pPr marL="1371600" lvl="2" indent="-292100" algn="l" rtl="0">
              <a:spcBef>
                <a:spcPts val="1000"/>
              </a:spcBef>
              <a:spcAft>
                <a:spcPts val="0"/>
              </a:spcAft>
              <a:buClr>
                <a:schemeClr val="dk1"/>
              </a:buClr>
              <a:buSzPts val="1000"/>
              <a:buChar char="■"/>
              <a:defRPr>
                <a:latin typeface="Arial"/>
                <a:ea typeface="Arial"/>
                <a:cs typeface="Arial"/>
                <a:sym typeface="Arial"/>
              </a:defRPr>
            </a:lvl3pPr>
            <a:lvl4pPr marL="1828800" lvl="3" indent="-285750" algn="l" rtl="0">
              <a:spcBef>
                <a:spcPts val="1000"/>
              </a:spcBef>
              <a:spcAft>
                <a:spcPts val="0"/>
              </a:spcAft>
              <a:buClr>
                <a:schemeClr val="dk1"/>
              </a:buClr>
              <a:buSzPts val="900"/>
              <a:buChar char="●"/>
              <a:defRPr>
                <a:latin typeface="Arial"/>
                <a:ea typeface="Arial"/>
                <a:cs typeface="Arial"/>
                <a:sym typeface="Arial"/>
              </a:defRPr>
            </a:lvl4pPr>
            <a:lvl5pPr marL="2286000" lvl="4" indent="-285750" algn="l" rtl="0">
              <a:spcBef>
                <a:spcPts val="1000"/>
              </a:spcBef>
              <a:spcAft>
                <a:spcPts val="0"/>
              </a:spcAft>
              <a:buClr>
                <a:schemeClr val="dk1"/>
              </a:buClr>
              <a:buSzPts val="900"/>
              <a:buChar char="○"/>
              <a:defRPr>
                <a:latin typeface="Arial"/>
                <a:ea typeface="Arial"/>
                <a:cs typeface="Arial"/>
                <a:sym typeface="Arial"/>
              </a:defRPr>
            </a:lvl5pPr>
            <a:lvl6pPr marL="2743200" lvl="5" indent="-323850" algn="l" rtl="0">
              <a:spcBef>
                <a:spcPts val="1000"/>
              </a:spcBef>
              <a:spcAft>
                <a:spcPts val="0"/>
              </a:spcAft>
              <a:buClr>
                <a:schemeClr val="dk1"/>
              </a:buClr>
              <a:buSzPts val="1500"/>
              <a:buChar char="■"/>
              <a:defRPr/>
            </a:lvl6pPr>
            <a:lvl7pPr marL="3200400" lvl="6" indent="-323850" algn="l" rtl="0">
              <a:spcBef>
                <a:spcPts val="1000"/>
              </a:spcBef>
              <a:spcAft>
                <a:spcPts val="0"/>
              </a:spcAft>
              <a:buClr>
                <a:schemeClr val="dk1"/>
              </a:buClr>
              <a:buSzPts val="1500"/>
              <a:buChar char="●"/>
              <a:defRPr/>
            </a:lvl7pPr>
            <a:lvl8pPr marL="3657600" lvl="7" indent="-323850" algn="l" rtl="0">
              <a:spcBef>
                <a:spcPts val="1000"/>
              </a:spcBef>
              <a:spcAft>
                <a:spcPts val="0"/>
              </a:spcAft>
              <a:buClr>
                <a:schemeClr val="dk1"/>
              </a:buClr>
              <a:buSzPts val="1500"/>
              <a:buChar char="○"/>
              <a:defRPr/>
            </a:lvl8pPr>
            <a:lvl9pPr marL="4114800" lvl="8" indent="-323850" algn="l" rtl="0">
              <a:spcBef>
                <a:spcPts val="1000"/>
              </a:spcBef>
              <a:spcAft>
                <a:spcPts val="1000"/>
              </a:spcAft>
              <a:buClr>
                <a:schemeClr val="dk1"/>
              </a:buClr>
              <a:buSzPts val="1500"/>
              <a:buChar char="■"/>
              <a:defRPr/>
            </a:lvl9pPr>
          </a:lstStyle>
          <a:p>
            <a:endParaRPr/>
          </a:p>
        </p:txBody>
      </p:sp>
      <p:sp>
        <p:nvSpPr>
          <p:cNvPr id="53" name="Google Shape;53;p13"/>
          <p:cNvSpPr txBox="1">
            <a:spLocks noGrp="1"/>
          </p:cNvSpPr>
          <p:nvPr>
            <p:ph type="dt" idx="10"/>
          </p:nvPr>
        </p:nvSpPr>
        <p:spPr>
          <a:xfrm>
            <a:off x="456974" y="4767603"/>
            <a:ext cx="2134500" cy="273900"/>
          </a:xfrm>
          <a:prstGeom prst="rect">
            <a:avLst/>
          </a:prstGeom>
          <a:noFill/>
          <a:ln>
            <a:noFill/>
          </a:ln>
        </p:spPr>
        <p:txBody>
          <a:bodyPr spcFirstLastPara="1" wrap="square" lIns="55575" tIns="27800" rIns="55575" bIns="27800" anchor="ctr" anchorCtr="0">
            <a:noAutofit/>
          </a:bodyPr>
          <a:lstStyle>
            <a:lvl1pPr lvl="0" algn="l" rtl="0">
              <a:spcBef>
                <a:spcPts val="0"/>
              </a:spcBef>
              <a:spcAft>
                <a:spcPts val="0"/>
              </a:spcAft>
              <a:buSzPts val="1200"/>
              <a:buNone/>
              <a:defRPr sz="1200"/>
            </a:lvl1pPr>
            <a:lvl2pPr lvl="1" algn="l" rtl="0">
              <a:spcBef>
                <a:spcPts val="0"/>
              </a:spcBef>
              <a:spcAft>
                <a:spcPts val="0"/>
              </a:spcAft>
              <a:buSzPts val="1200"/>
              <a:buNone/>
              <a:defRPr sz="1200"/>
            </a:lvl2pPr>
            <a:lvl3pPr lvl="2" algn="l" rtl="0">
              <a:spcBef>
                <a:spcPts val="0"/>
              </a:spcBef>
              <a:spcAft>
                <a:spcPts val="0"/>
              </a:spcAft>
              <a:buSzPts val="1200"/>
              <a:buNone/>
              <a:defRPr sz="1200"/>
            </a:lvl3pPr>
            <a:lvl4pPr lvl="3" algn="l" rtl="0">
              <a:spcBef>
                <a:spcPts val="0"/>
              </a:spcBef>
              <a:spcAft>
                <a:spcPts val="0"/>
              </a:spcAft>
              <a:buSzPts val="1200"/>
              <a:buNone/>
              <a:defRPr sz="1200"/>
            </a:lvl4pPr>
            <a:lvl5pPr lvl="4" algn="l" rtl="0">
              <a:spcBef>
                <a:spcPts val="0"/>
              </a:spcBef>
              <a:spcAft>
                <a:spcPts val="0"/>
              </a:spcAft>
              <a:buSzPts val="1200"/>
              <a:buNone/>
              <a:defRPr sz="1200"/>
            </a:lvl5pPr>
            <a:lvl6pPr lvl="5" algn="l" rtl="0">
              <a:spcBef>
                <a:spcPts val="0"/>
              </a:spcBef>
              <a:spcAft>
                <a:spcPts val="0"/>
              </a:spcAft>
              <a:buSzPts val="1200"/>
              <a:buNone/>
              <a:defRPr sz="1200"/>
            </a:lvl6pPr>
            <a:lvl7pPr lvl="6" algn="l" rtl="0">
              <a:spcBef>
                <a:spcPts val="0"/>
              </a:spcBef>
              <a:spcAft>
                <a:spcPts val="0"/>
              </a:spcAft>
              <a:buSzPts val="1200"/>
              <a:buNone/>
              <a:defRPr sz="1200"/>
            </a:lvl7pPr>
            <a:lvl8pPr lvl="7" algn="l" rtl="0">
              <a:spcBef>
                <a:spcPts val="0"/>
              </a:spcBef>
              <a:spcAft>
                <a:spcPts val="0"/>
              </a:spcAft>
              <a:buSzPts val="1200"/>
              <a:buNone/>
              <a:defRPr sz="1200"/>
            </a:lvl8pPr>
            <a:lvl9pPr lvl="8" algn="l" rtl="0">
              <a:spcBef>
                <a:spcPts val="0"/>
              </a:spcBef>
              <a:spcAft>
                <a:spcPts val="0"/>
              </a:spcAft>
              <a:buSzPts val="1200"/>
              <a:buNone/>
              <a:defRPr sz="1200"/>
            </a:lvl9pPr>
          </a:lstStyle>
          <a:p>
            <a:endParaRPr/>
          </a:p>
        </p:txBody>
      </p:sp>
      <p:sp>
        <p:nvSpPr>
          <p:cNvPr id="54" name="Google Shape;54;p13"/>
          <p:cNvSpPr txBox="1">
            <a:spLocks noGrp="1"/>
          </p:cNvSpPr>
          <p:nvPr>
            <p:ph type="ftr" idx="11"/>
          </p:nvPr>
        </p:nvSpPr>
        <p:spPr>
          <a:xfrm>
            <a:off x="3123974" y="4767603"/>
            <a:ext cx="2896500" cy="273900"/>
          </a:xfrm>
          <a:prstGeom prst="rect">
            <a:avLst/>
          </a:prstGeom>
          <a:noFill/>
          <a:ln>
            <a:noFill/>
          </a:ln>
        </p:spPr>
        <p:txBody>
          <a:bodyPr spcFirstLastPara="1" wrap="square" lIns="55575" tIns="27800" rIns="55575" bIns="27800" anchor="ctr" anchorCtr="0">
            <a:noAutofit/>
          </a:bodyPr>
          <a:lstStyle>
            <a:lvl1pPr lvl="0" algn="ctr" rtl="0">
              <a:spcBef>
                <a:spcPts val="0"/>
              </a:spcBef>
              <a:spcAft>
                <a:spcPts val="0"/>
              </a:spcAft>
              <a:buSzPts val="1200"/>
              <a:buNone/>
              <a:defRPr sz="1200"/>
            </a:lvl1pPr>
            <a:lvl2pPr lvl="1" algn="l" rtl="0">
              <a:spcBef>
                <a:spcPts val="0"/>
              </a:spcBef>
              <a:spcAft>
                <a:spcPts val="0"/>
              </a:spcAft>
              <a:buSzPts val="1200"/>
              <a:buNone/>
              <a:defRPr sz="1200"/>
            </a:lvl2pPr>
            <a:lvl3pPr lvl="2" algn="l" rtl="0">
              <a:spcBef>
                <a:spcPts val="0"/>
              </a:spcBef>
              <a:spcAft>
                <a:spcPts val="0"/>
              </a:spcAft>
              <a:buSzPts val="1200"/>
              <a:buNone/>
              <a:defRPr sz="1200"/>
            </a:lvl3pPr>
            <a:lvl4pPr lvl="3" algn="l" rtl="0">
              <a:spcBef>
                <a:spcPts val="0"/>
              </a:spcBef>
              <a:spcAft>
                <a:spcPts val="0"/>
              </a:spcAft>
              <a:buSzPts val="1200"/>
              <a:buNone/>
              <a:defRPr sz="1200"/>
            </a:lvl4pPr>
            <a:lvl5pPr lvl="4" algn="l" rtl="0">
              <a:spcBef>
                <a:spcPts val="0"/>
              </a:spcBef>
              <a:spcAft>
                <a:spcPts val="0"/>
              </a:spcAft>
              <a:buSzPts val="1200"/>
              <a:buNone/>
              <a:defRPr sz="1200"/>
            </a:lvl5pPr>
            <a:lvl6pPr lvl="5" algn="l" rtl="0">
              <a:spcBef>
                <a:spcPts val="0"/>
              </a:spcBef>
              <a:spcAft>
                <a:spcPts val="0"/>
              </a:spcAft>
              <a:buSzPts val="1200"/>
              <a:buNone/>
              <a:defRPr sz="1200"/>
            </a:lvl6pPr>
            <a:lvl7pPr lvl="6" algn="l" rtl="0">
              <a:spcBef>
                <a:spcPts val="0"/>
              </a:spcBef>
              <a:spcAft>
                <a:spcPts val="0"/>
              </a:spcAft>
              <a:buSzPts val="1200"/>
              <a:buNone/>
              <a:defRPr sz="1200"/>
            </a:lvl7pPr>
            <a:lvl8pPr lvl="7" algn="l" rtl="0">
              <a:spcBef>
                <a:spcPts val="0"/>
              </a:spcBef>
              <a:spcAft>
                <a:spcPts val="0"/>
              </a:spcAft>
              <a:buSzPts val="1200"/>
              <a:buNone/>
              <a:defRPr sz="1200"/>
            </a:lvl8pPr>
            <a:lvl9pPr lvl="8" algn="l" rtl="0">
              <a:spcBef>
                <a:spcPts val="0"/>
              </a:spcBef>
              <a:spcAft>
                <a:spcPts val="0"/>
              </a:spcAft>
              <a:buSzPts val="1200"/>
              <a:buNone/>
              <a:defRPr sz="1200"/>
            </a:lvl9pPr>
          </a:lstStyle>
          <a:p>
            <a:endParaRPr/>
          </a:p>
        </p:txBody>
      </p:sp>
      <p:sp>
        <p:nvSpPr>
          <p:cNvPr id="55" name="Google Shape;55;p13"/>
          <p:cNvSpPr txBox="1">
            <a:spLocks noGrp="1"/>
          </p:cNvSpPr>
          <p:nvPr>
            <p:ph type="sldNum" idx="12"/>
          </p:nvPr>
        </p:nvSpPr>
        <p:spPr>
          <a:xfrm>
            <a:off x="7009947" y="5006579"/>
            <a:ext cx="2134500" cy="128400"/>
          </a:xfrm>
          <a:prstGeom prst="rect">
            <a:avLst/>
          </a:prstGeom>
          <a:noFill/>
          <a:ln>
            <a:noFill/>
          </a:ln>
        </p:spPr>
        <p:txBody>
          <a:bodyPr spcFirstLastPara="1" wrap="square" lIns="55575" tIns="27800" rIns="55575" bIns="27800" anchor="ctr" anchorCtr="0">
            <a:normAutofit fontScale="62500" lnSpcReduction="20000"/>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j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79775" tIns="79775" rIns="79775" bIns="79775" anchor="t" anchorCtr="0">
            <a:normAutofit/>
          </a:bodyPr>
          <a:lstStyle>
            <a:lvl1pPr lvl="0">
              <a:spcBef>
                <a:spcPts val="0"/>
              </a:spcBef>
              <a:spcAft>
                <a:spcPts val="0"/>
              </a:spcAft>
              <a:buClr>
                <a:schemeClr val="dk1"/>
              </a:buClr>
              <a:buSzPts val="2400"/>
              <a:buNone/>
              <a:defRPr sz="2400">
                <a:solidFill>
                  <a:schemeClr val="dk1"/>
                </a:solidFill>
              </a:defRPr>
            </a:lvl1pPr>
            <a:lvl2pPr lvl="1">
              <a:spcBef>
                <a:spcPts val="0"/>
              </a:spcBef>
              <a:spcAft>
                <a:spcPts val="0"/>
              </a:spcAft>
              <a:buClr>
                <a:schemeClr val="dk1"/>
              </a:buClr>
              <a:buSzPts val="2400"/>
              <a:buNone/>
              <a:defRPr sz="2400">
                <a:solidFill>
                  <a:schemeClr val="dk1"/>
                </a:solidFill>
              </a:defRPr>
            </a:lvl2pPr>
            <a:lvl3pPr lvl="2">
              <a:spcBef>
                <a:spcPts val="0"/>
              </a:spcBef>
              <a:spcAft>
                <a:spcPts val="0"/>
              </a:spcAft>
              <a:buClr>
                <a:schemeClr val="dk1"/>
              </a:buClr>
              <a:buSzPts val="2400"/>
              <a:buNone/>
              <a:defRPr sz="2400">
                <a:solidFill>
                  <a:schemeClr val="dk1"/>
                </a:solidFill>
              </a:defRPr>
            </a:lvl3pPr>
            <a:lvl4pPr lvl="3">
              <a:spcBef>
                <a:spcPts val="0"/>
              </a:spcBef>
              <a:spcAft>
                <a:spcPts val="0"/>
              </a:spcAft>
              <a:buClr>
                <a:schemeClr val="dk1"/>
              </a:buClr>
              <a:buSzPts val="2400"/>
              <a:buNone/>
              <a:defRPr sz="2400">
                <a:solidFill>
                  <a:schemeClr val="dk1"/>
                </a:solidFill>
              </a:defRPr>
            </a:lvl4pPr>
            <a:lvl5pPr lvl="4">
              <a:spcBef>
                <a:spcPts val="0"/>
              </a:spcBef>
              <a:spcAft>
                <a:spcPts val="0"/>
              </a:spcAft>
              <a:buClr>
                <a:schemeClr val="dk1"/>
              </a:buClr>
              <a:buSzPts val="2400"/>
              <a:buNone/>
              <a:defRPr sz="2400">
                <a:solidFill>
                  <a:schemeClr val="dk1"/>
                </a:solidFill>
              </a:defRPr>
            </a:lvl5pPr>
            <a:lvl6pPr lvl="5">
              <a:spcBef>
                <a:spcPts val="0"/>
              </a:spcBef>
              <a:spcAft>
                <a:spcPts val="0"/>
              </a:spcAft>
              <a:buClr>
                <a:schemeClr val="dk1"/>
              </a:buClr>
              <a:buSzPts val="2400"/>
              <a:buNone/>
              <a:defRPr sz="2400">
                <a:solidFill>
                  <a:schemeClr val="dk1"/>
                </a:solidFill>
              </a:defRPr>
            </a:lvl6pPr>
            <a:lvl7pPr lvl="6">
              <a:spcBef>
                <a:spcPts val="0"/>
              </a:spcBef>
              <a:spcAft>
                <a:spcPts val="0"/>
              </a:spcAft>
              <a:buClr>
                <a:schemeClr val="dk1"/>
              </a:buClr>
              <a:buSzPts val="2400"/>
              <a:buNone/>
              <a:defRPr sz="2400">
                <a:solidFill>
                  <a:schemeClr val="dk1"/>
                </a:solidFill>
              </a:defRPr>
            </a:lvl7pPr>
            <a:lvl8pPr lvl="7">
              <a:spcBef>
                <a:spcPts val="0"/>
              </a:spcBef>
              <a:spcAft>
                <a:spcPts val="0"/>
              </a:spcAft>
              <a:buClr>
                <a:schemeClr val="dk1"/>
              </a:buClr>
              <a:buSzPts val="2400"/>
              <a:buNone/>
              <a:defRPr sz="2400">
                <a:solidFill>
                  <a:schemeClr val="dk1"/>
                </a:solidFill>
              </a:defRPr>
            </a:lvl8pPr>
            <a:lvl9pPr lvl="8">
              <a:spcBef>
                <a:spcPts val="0"/>
              </a:spcBef>
              <a:spcAft>
                <a:spcPts val="0"/>
              </a:spcAft>
              <a:buClr>
                <a:schemeClr val="dk1"/>
              </a:buClr>
              <a:buSzPts val="2400"/>
              <a:buNone/>
              <a:defRPr sz="24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79775" tIns="79775" rIns="79775" bIns="79775" anchor="t" anchorCtr="0">
            <a:normAutofit/>
          </a:bodyPr>
          <a:lstStyle>
            <a:lvl1pPr marL="457200" lvl="0" indent="-330200">
              <a:lnSpc>
                <a:spcPct val="115000"/>
              </a:lnSpc>
              <a:spcBef>
                <a:spcPts val="0"/>
              </a:spcBef>
              <a:spcAft>
                <a:spcPts val="0"/>
              </a:spcAft>
              <a:buClr>
                <a:schemeClr val="dk2"/>
              </a:buClr>
              <a:buSzPts val="1600"/>
              <a:buChar char="●"/>
              <a:defRPr sz="1600">
                <a:solidFill>
                  <a:schemeClr val="dk2"/>
                </a:solidFill>
              </a:defRPr>
            </a:lvl1pPr>
            <a:lvl2pPr marL="914400" lvl="1" indent="-304800">
              <a:lnSpc>
                <a:spcPct val="115000"/>
              </a:lnSpc>
              <a:spcBef>
                <a:spcPts val="0"/>
              </a:spcBef>
              <a:spcAft>
                <a:spcPts val="0"/>
              </a:spcAft>
              <a:buClr>
                <a:schemeClr val="dk2"/>
              </a:buClr>
              <a:buSzPts val="1200"/>
              <a:buChar char="○"/>
              <a:defRPr sz="1200">
                <a:solidFill>
                  <a:schemeClr val="dk2"/>
                </a:solidFill>
              </a:defRPr>
            </a:lvl2pPr>
            <a:lvl3pPr marL="1371600" lvl="2" indent="-304800">
              <a:lnSpc>
                <a:spcPct val="115000"/>
              </a:lnSpc>
              <a:spcBef>
                <a:spcPts val="0"/>
              </a:spcBef>
              <a:spcAft>
                <a:spcPts val="0"/>
              </a:spcAft>
              <a:buClr>
                <a:schemeClr val="dk2"/>
              </a:buClr>
              <a:buSzPts val="1200"/>
              <a:buChar char="■"/>
              <a:defRPr sz="1200">
                <a:solidFill>
                  <a:schemeClr val="dk2"/>
                </a:solidFill>
              </a:defRPr>
            </a:lvl3pPr>
            <a:lvl4pPr marL="1828800" lvl="3" indent="-304800">
              <a:lnSpc>
                <a:spcPct val="115000"/>
              </a:lnSpc>
              <a:spcBef>
                <a:spcPts val="0"/>
              </a:spcBef>
              <a:spcAft>
                <a:spcPts val="0"/>
              </a:spcAft>
              <a:buClr>
                <a:schemeClr val="dk2"/>
              </a:buClr>
              <a:buSzPts val="1200"/>
              <a:buChar char="●"/>
              <a:defRPr sz="1200">
                <a:solidFill>
                  <a:schemeClr val="dk2"/>
                </a:solidFill>
              </a:defRPr>
            </a:lvl4pPr>
            <a:lvl5pPr marL="2286000" lvl="4" indent="-304800">
              <a:lnSpc>
                <a:spcPct val="115000"/>
              </a:lnSpc>
              <a:spcBef>
                <a:spcPts val="0"/>
              </a:spcBef>
              <a:spcAft>
                <a:spcPts val="0"/>
              </a:spcAft>
              <a:buClr>
                <a:schemeClr val="dk2"/>
              </a:buClr>
              <a:buSzPts val="1200"/>
              <a:buChar char="○"/>
              <a:defRPr sz="1200">
                <a:solidFill>
                  <a:schemeClr val="dk2"/>
                </a:solidFill>
              </a:defRPr>
            </a:lvl5pPr>
            <a:lvl6pPr marL="2743200" lvl="5" indent="-304800">
              <a:lnSpc>
                <a:spcPct val="115000"/>
              </a:lnSpc>
              <a:spcBef>
                <a:spcPts val="0"/>
              </a:spcBef>
              <a:spcAft>
                <a:spcPts val="0"/>
              </a:spcAft>
              <a:buClr>
                <a:schemeClr val="dk2"/>
              </a:buClr>
              <a:buSzPts val="1200"/>
              <a:buChar char="■"/>
              <a:defRPr sz="1200">
                <a:solidFill>
                  <a:schemeClr val="dk2"/>
                </a:solidFill>
              </a:defRPr>
            </a:lvl6pPr>
            <a:lvl7pPr marL="3200400" lvl="6" indent="-304800">
              <a:lnSpc>
                <a:spcPct val="115000"/>
              </a:lnSpc>
              <a:spcBef>
                <a:spcPts val="0"/>
              </a:spcBef>
              <a:spcAft>
                <a:spcPts val="0"/>
              </a:spcAft>
              <a:buClr>
                <a:schemeClr val="dk2"/>
              </a:buClr>
              <a:buSzPts val="1200"/>
              <a:buChar char="●"/>
              <a:defRPr sz="1200">
                <a:solidFill>
                  <a:schemeClr val="dk2"/>
                </a:solidFill>
              </a:defRPr>
            </a:lvl7pPr>
            <a:lvl8pPr marL="3657600" lvl="7" indent="-304800">
              <a:lnSpc>
                <a:spcPct val="115000"/>
              </a:lnSpc>
              <a:spcBef>
                <a:spcPts val="0"/>
              </a:spcBef>
              <a:spcAft>
                <a:spcPts val="0"/>
              </a:spcAft>
              <a:buClr>
                <a:schemeClr val="dk2"/>
              </a:buClr>
              <a:buSzPts val="1200"/>
              <a:buChar char="○"/>
              <a:defRPr sz="1200">
                <a:solidFill>
                  <a:schemeClr val="dk2"/>
                </a:solidFill>
              </a:defRPr>
            </a:lvl8pPr>
            <a:lvl9pPr marL="4114800" lvl="8" indent="-304800">
              <a:lnSpc>
                <a:spcPct val="115000"/>
              </a:lnSpc>
              <a:spcBef>
                <a:spcPts val="0"/>
              </a:spcBef>
              <a:spcAft>
                <a:spcPts val="0"/>
              </a:spcAft>
              <a:buClr>
                <a:schemeClr val="dk2"/>
              </a:buClr>
              <a:buSzPts val="1200"/>
              <a:buChar char="■"/>
              <a:defRPr sz="1200">
                <a:solidFill>
                  <a:schemeClr val="dk2"/>
                </a:solidFill>
              </a:defRPr>
            </a:lvl9pPr>
          </a:lstStyle>
          <a:p>
            <a:endParaRPr/>
          </a:p>
        </p:txBody>
      </p:sp>
      <p:sp>
        <p:nvSpPr>
          <p:cNvPr id="8" name="Google Shape;8;p1"/>
          <p:cNvSpPr txBox="1">
            <a:spLocks noGrp="1"/>
          </p:cNvSpPr>
          <p:nvPr>
            <p:ph type="sldNum" idx="12"/>
          </p:nvPr>
        </p:nvSpPr>
        <p:spPr>
          <a:xfrm>
            <a:off x="8472458" y="4663217"/>
            <a:ext cx="548400" cy="393600"/>
          </a:xfrm>
          <a:prstGeom prst="rect">
            <a:avLst/>
          </a:prstGeom>
          <a:noFill/>
          <a:ln>
            <a:noFill/>
          </a:ln>
        </p:spPr>
        <p:txBody>
          <a:bodyPr spcFirstLastPara="1" wrap="square" lIns="79775" tIns="79775" rIns="79775" bIns="79775" anchor="ctr" anchorCtr="0">
            <a:normAutofit/>
          </a:bodyPr>
          <a:lstStyle>
            <a:lvl1pPr lvl="0" algn="r">
              <a:buNone/>
              <a:defRPr sz="900">
                <a:solidFill>
                  <a:schemeClr val="dk2"/>
                </a:solidFill>
              </a:defRPr>
            </a:lvl1pPr>
            <a:lvl2pPr lvl="1" algn="r">
              <a:buNone/>
              <a:defRPr sz="900">
                <a:solidFill>
                  <a:schemeClr val="dk2"/>
                </a:solidFill>
              </a:defRPr>
            </a:lvl2pPr>
            <a:lvl3pPr lvl="2" algn="r">
              <a:buNone/>
              <a:defRPr sz="900">
                <a:solidFill>
                  <a:schemeClr val="dk2"/>
                </a:solidFill>
              </a:defRPr>
            </a:lvl3pPr>
            <a:lvl4pPr lvl="3" algn="r">
              <a:buNone/>
              <a:defRPr sz="900">
                <a:solidFill>
                  <a:schemeClr val="dk2"/>
                </a:solidFill>
              </a:defRPr>
            </a:lvl4pPr>
            <a:lvl5pPr lvl="4" algn="r">
              <a:buNone/>
              <a:defRPr sz="900">
                <a:solidFill>
                  <a:schemeClr val="dk2"/>
                </a:solidFill>
              </a:defRPr>
            </a:lvl5pPr>
            <a:lvl6pPr lvl="5" algn="r">
              <a:buNone/>
              <a:defRPr sz="900">
                <a:solidFill>
                  <a:schemeClr val="dk2"/>
                </a:solidFill>
              </a:defRPr>
            </a:lvl6pPr>
            <a:lvl7pPr lvl="6" algn="r">
              <a:buNone/>
              <a:defRPr sz="900">
                <a:solidFill>
                  <a:schemeClr val="dk2"/>
                </a:solidFill>
              </a:defRPr>
            </a:lvl7pPr>
            <a:lvl8pPr lvl="7" algn="r">
              <a:buNone/>
              <a:defRPr sz="900">
                <a:solidFill>
                  <a:schemeClr val="dk2"/>
                </a:solidFill>
              </a:defRPr>
            </a:lvl8pPr>
            <a:lvl9pPr lvl="8" algn="r">
              <a:buNone/>
              <a:defRPr sz="900">
                <a:solidFill>
                  <a:schemeClr val="dk2"/>
                </a:solidFill>
              </a:defRPr>
            </a:lvl9pPr>
          </a:lstStyle>
          <a:p>
            <a:pPr marL="0" lvl="0" indent="0" algn="r" rtl="0">
              <a:spcBef>
                <a:spcPts val="0"/>
              </a:spcBef>
              <a:spcAft>
                <a:spcPts val="0"/>
              </a:spcAft>
              <a:buNone/>
            </a:pPr>
            <a:fld id="{00000000-1234-1234-1234-123412341234}" type="slidenum">
              <a:rPr lang="ja"/>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hyperlink" Target="https://www.instagram.com/accounts/emailsignup/"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www.facebook.com/business/help/502981923235522?locale=ja_JP"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hyperlink" Target="https://help.twitter.com/ja/rules-and-policies/twitter-rules"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s://help.instagram.com/477434105621119/?helpref=hc_fnav&amp;locale=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p:nvPr/>
        </p:nvSpPr>
        <p:spPr>
          <a:xfrm>
            <a:off x="0" y="1776450"/>
            <a:ext cx="4162500" cy="1380900"/>
          </a:xfrm>
          <a:prstGeom prst="rect">
            <a:avLst/>
          </a:prstGeom>
          <a:solidFill>
            <a:srgbClr val="1155CC"/>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ja" sz="2000" b="1">
                <a:solidFill>
                  <a:schemeClr val="lt1"/>
                </a:solidFill>
              </a:rPr>
              <a:t>フランチャイズオーナー様によるSNS活用のご案内</a:t>
            </a:r>
            <a:endParaRPr sz="2000" b="1">
              <a:solidFill>
                <a:schemeClr val="lt1"/>
              </a:solidFill>
            </a:endParaRPr>
          </a:p>
          <a:p>
            <a:pPr marL="0" lvl="0" indent="0" algn="ctr" rtl="0">
              <a:spcBef>
                <a:spcPts val="0"/>
              </a:spcBef>
              <a:spcAft>
                <a:spcPts val="0"/>
              </a:spcAft>
              <a:buClr>
                <a:schemeClr val="dk1"/>
              </a:buClr>
              <a:buSzPts val="1100"/>
              <a:buFont typeface="Arial"/>
              <a:buNone/>
            </a:pPr>
            <a:r>
              <a:rPr lang="ja" sz="1900">
                <a:solidFill>
                  <a:schemeClr val="lt1"/>
                </a:solidFill>
              </a:rPr>
              <a:t>20230622更新</a:t>
            </a:r>
            <a:endParaRPr sz="1900" b="1">
              <a:solidFill>
                <a:srgbClr val="FFFFFF"/>
              </a:solidFill>
            </a:endParaRPr>
          </a:p>
        </p:txBody>
      </p:sp>
      <p:sp>
        <p:nvSpPr>
          <p:cNvPr id="61" name="Google Shape;61;p14"/>
          <p:cNvSpPr/>
          <p:nvPr/>
        </p:nvSpPr>
        <p:spPr>
          <a:xfrm>
            <a:off x="0" y="3221025"/>
            <a:ext cx="4162500" cy="61500"/>
          </a:xfrm>
          <a:prstGeom prst="rect">
            <a:avLst/>
          </a:prstGeom>
          <a:solidFill>
            <a:srgbClr val="1155CC"/>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2700" b="1">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260671"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r>
              <a:rPr lang="ja">
                <a:solidFill>
                  <a:srgbClr val="111111"/>
                </a:solidFill>
              </a:rPr>
              <a:t>目次</a:t>
            </a:r>
            <a:endParaRPr>
              <a:solidFill>
                <a:srgbClr val="111111"/>
              </a:solidFill>
            </a:endParaRPr>
          </a:p>
        </p:txBody>
      </p:sp>
      <p:cxnSp>
        <p:nvCxnSpPr>
          <p:cNvPr id="67" name="Google Shape;67;p15"/>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68" name="Google Shape;68;p15"/>
          <p:cNvSpPr txBox="1">
            <a:spLocks noGrp="1"/>
          </p:cNvSpPr>
          <p:nvPr>
            <p:ph type="body" idx="1"/>
          </p:nvPr>
        </p:nvSpPr>
        <p:spPr>
          <a:xfrm>
            <a:off x="260667" y="789552"/>
            <a:ext cx="8241000" cy="3103800"/>
          </a:xfrm>
          <a:prstGeom prst="rect">
            <a:avLst/>
          </a:prstGeom>
        </p:spPr>
        <p:txBody>
          <a:bodyPr spcFirstLastPara="1" wrap="square" lIns="55575" tIns="27800" rIns="55575" bIns="27800" anchor="t" anchorCtr="0">
            <a:spAutoFit/>
          </a:bodyPr>
          <a:lstStyle/>
          <a:p>
            <a:pPr marL="393700" lvl="0" indent="-304800" algn="l" rtl="0">
              <a:lnSpc>
                <a:spcPct val="200000"/>
              </a:lnSpc>
              <a:spcBef>
                <a:spcPts val="0"/>
              </a:spcBef>
              <a:spcAft>
                <a:spcPts val="0"/>
              </a:spcAft>
              <a:buClr>
                <a:schemeClr val="dk1"/>
              </a:buClr>
              <a:buSzPts val="1800"/>
              <a:buChar char="❏"/>
            </a:pPr>
            <a:r>
              <a:rPr lang="ja" sz="1800">
                <a:solidFill>
                  <a:schemeClr val="dk1"/>
                </a:solidFill>
              </a:rPr>
              <a:t>はじめに：SNS活用について</a:t>
            </a:r>
            <a:endParaRPr sz="1800">
              <a:solidFill>
                <a:schemeClr val="dk1"/>
              </a:solidFill>
            </a:endParaRPr>
          </a:p>
          <a:p>
            <a:pPr marL="393700" lvl="0" indent="-304800" algn="l" rtl="0">
              <a:lnSpc>
                <a:spcPct val="200000"/>
              </a:lnSpc>
              <a:spcBef>
                <a:spcPts val="0"/>
              </a:spcBef>
              <a:spcAft>
                <a:spcPts val="0"/>
              </a:spcAft>
              <a:buClr>
                <a:schemeClr val="dk1"/>
              </a:buClr>
              <a:buSzPts val="1800"/>
              <a:buChar char="❏"/>
            </a:pPr>
            <a:r>
              <a:rPr lang="ja" sz="1800">
                <a:solidFill>
                  <a:schemeClr val="dk1"/>
                </a:solidFill>
              </a:rPr>
              <a:t>活用ヒント１：検索で探してもらいやすいプロフィール設定</a:t>
            </a:r>
            <a:endParaRPr sz="1800">
              <a:solidFill>
                <a:schemeClr val="dk1"/>
              </a:solidFill>
            </a:endParaRPr>
          </a:p>
          <a:p>
            <a:pPr marL="393700" lvl="0" indent="-304800" algn="l" rtl="0">
              <a:lnSpc>
                <a:spcPct val="200000"/>
              </a:lnSpc>
              <a:spcBef>
                <a:spcPts val="0"/>
              </a:spcBef>
              <a:spcAft>
                <a:spcPts val="0"/>
              </a:spcAft>
              <a:buClr>
                <a:schemeClr val="dk1"/>
              </a:buClr>
              <a:buSzPts val="1800"/>
              <a:buChar char="❏"/>
            </a:pPr>
            <a:r>
              <a:rPr lang="ja" sz="1800">
                <a:solidFill>
                  <a:schemeClr val="dk1"/>
                </a:solidFill>
              </a:rPr>
              <a:t>活用ヒント２：Instagramは無料のプロアカウント（ビジネス）に切り替え</a:t>
            </a:r>
            <a:endParaRPr sz="1800">
              <a:solidFill>
                <a:schemeClr val="dk1"/>
              </a:solidFill>
            </a:endParaRPr>
          </a:p>
          <a:p>
            <a:pPr marL="393700" lvl="0" indent="-304800" algn="l" rtl="0">
              <a:lnSpc>
                <a:spcPct val="200000"/>
              </a:lnSpc>
              <a:spcBef>
                <a:spcPts val="0"/>
              </a:spcBef>
              <a:spcAft>
                <a:spcPts val="0"/>
              </a:spcAft>
              <a:buClr>
                <a:schemeClr val="dk1"/>
              </a:buClr>
              <a:buSzPts val="1800"/>
              <a:buChar char="❏"/>
            </a:pPr>
            <a:r>
              <a:rPr lang="ja" sz="1800">
                <a:solidFill>
                  <a:schemeClr val="dk1"/>
                </a:solidFill>
              </a:rPr>
              <a:t>活用ヒント３：フォロー、いいね！、コメント、保存、リポスト・</a:t>
            </a:r>
            <a:br>
              <a:rPr lang="ja" sz="1800">
                <a:solidFill>
                  <a:schemeClr val="dk1"/>
                </a:solidFill>
              </a:rPr>
            </a:br>
            <a:r>
              <a:rPr lang="ja" sz="1800">
                <a:solidFill>
                  <a:schemeClr val="dk1"/>
                </a:solidFill>
              </a:rPr>
              <a:t>　　　　　　　リツイートで相互的に活性化</a:t>
            </a:r>
            <a:endParaRPr sz="1800">
              <a:solidFill>
                <a:schemeClr val="dk1"/>
              </a:solidFill>
            </a:endParaRPr>
          </a:p>
          <a:p>
            <a:pPr marL="393700" lvl="0" indent="-304800" algn="l" rtl="0">
              <a:lnSpc>
                <a:spcPct val="200000"/>
              </a:lnSpc>
              <a:spcBef>
                <a:spcPts val="0"/>
              </a:spcBef>
              <a:spcAft>
                <a:spcPts val="0"/>
              </a:spcAft>
              <a:buClr>
                <a:schemeClr val="dk1"/>
              </a:buClr>
              <a:buSzPts val="1800"/>
              <a:buChar char="❏"/>
            </a:pPr>
            <a:r>
              <a:rPr lang="ja" sz="1800">
                <a:solidFill>
                  <a:schemeClr val="dk1"/>
                </a:solidFill>
              </a:rPr>
              <a:t>活用ヒント４：コミュニティーガイドライン・ルールの遵守</a:t>
            </a:r>
            <a:endParaRPr sz="23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260671" y="133037"/>
            <a:ext cx="8230500" cy="363300"/>
          </a:xfrm>
          <a:prstGeom prst="rect">
            <a:avLst/>
          </a:prstGeom>
        </p:spPr>
        <p:txBody>
          <a:bodyPr spcFirstLastPara="1" wrap="square" lIns="55575" tIns="27800" rIns="55575" bIns="27800" anchor="b" anchorCtr="0">
            <a:normAutofit/>
          </a:bodyPr>
          <a:lstStyle/>
          <a:p>
            <a:pPr marL="0" lvl="0" indent="0" algn="l" rtl="0">
              <a:spcBef>
                <a:spcPts val="0"/>
              </a:spcBef>
              <a:spcAft>
                <a:spcPts val="0"/>
              </a:spcAft>
              <a:buNone/>
            </a:pPr>
            <a:r>
              <a:rPr lang="ja" sz="1800">
                <a:solidFill>
                  <a:schemeClr val="dk1"/>
                </a:solidFill>
              </a:rPr>
              <a:t>はじめに：SNS活用について</a:t>
            </a:r>
            <a:endParaRPr sz="1800">
              <a:solidFill>
                <a:srgbClr val="111111"/>
              </a:solidFill>
            </a:endParaRPr>
          </a:p>
        </p:txBody>
      </p:sp>
      <p:cxnSp>
        <p:nvCxnSpPr>
          <p:cNvPr id="74" name="Google Shape;74;p16"/>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75" name="Google Shape;75;p16"/>
          <p:cNvSpPr txBox="1"/>
          <p:nvPr/>
        </p:nvSpPr>
        <p:spPr>
          <a:xfrm>
            <a:off x="225778" y="642938"/>
            <a:ext cx="8674500" cy="422700"/>
          </a:xfrm>
          <a:prstGeom prst="rect">
            <a:avLst/>
          </a:prstGeom>
          <a:noFill/>
          <a:ln>
            <a:noFill/>
          </a:ln>
        </p:spPr>
        <p:txBody>
          <a:bodyPr spcFirstLastPara="1" wrap="square" lIns="79775" tIns="79775" rIns="79775" bIns="79775" anchor="t" anchorCtr="0">
            <a:spAutoFit/>
          </a:bodyPr>
          <a:lstStyle/>
          <a:p>
            <a:pPr marL="0" lvl="0" indent="0" algn="l" rtl="0">
              <a:spcBef>
                <a:spcPts val="0"/>
              </a:spcBef>
              <a:spcAft>
                <a:spcPts val="0"/>
              </a:spcAft>
              <a:buNone/>
            </a:pPr>
            <a:endParaRPr sz="1700"/>
          </a:p>
        </p:txBody>
      </p:sp>
      <p:sp>
        <p:nvSpPr>
          <p:cNvPr id="76" name="Google Shape;76;p16"/>
          <p:cNvSpPr txBox="1"/>
          <p:nvPr/>
        </p:nvSpPr>
        <p:spPr>
          <a:xfrm>
            <a:off x="148800" y="579325"/>
            <a:ext cx="8713500" cy="8682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ja"/>
              <a:t>　弊社ではwash+ブランド認知を広めることがフランチャイズ店舗の集客にもつながると考え、</a:t>
            </a:r>
            <a:br>
              <a:rPr lang="ja"/>
            </a:br>
            <a:r>
              <a:rPr lang="ja"/>
              <a:t>　Twitterと</a:t>
            </a:r>
            <a:r>
              <a:rPr lang="ja">
                <a:solidFill>
                  <a:schemeClr val="dk1"/>
                </a:solidFill>
              </a:rPr>
              <a:t>Instagram</a:t>
            </a:r>
            <a:r>
              <a:rPr lang="ja"/>
              <a:t>でアカウントを運営しております。</a:t>
            </a:r>
            <a:endParaRPr/>
          </a:p>
          <a:p>
            <a:pPr marL="0" lvl="0" indent="0" algn="l" rtl="0">
              <a:lnSpc>
                <a:spcPct val="200000"/>
              </a:lnSpc>
              <a:spcBef>
                <a:spcPts val="0"/>
              </a:spcBef>
              <a:spcAft>
                <a:spcPts val="0"/>
              </a:spcAft>
              <a:buNone/>
            </a:pPr>
            <a:endParaRPr/>
          </a:p>
          <a:p>
            <a:pPr marL="0" lvl="0" indent="0" algn="l" rtl="0">
              <a:lnSpc>
                <a:spcPct val="200000"/>
              </a:lnSpc>
              <a:spcBef>
                <a:spcPts val="0"/>
              </a:spcBef>
              <a:spcAft>
                <a:spcPts val="0"/>
              </a:spcAft>
              <a:buNone/>
            </a:pPr>
            <a:endParaRPr/>
          </a:p>
          <a:p>
            <a:pPr marL="0" lvl="0" indent="0" algn="l" rtl="0">
              <a:lnSpc>
                <a:spcPct val="200000"/>
              </a:lnSpc>
              <a:spcBef>
                <a:spcPts val="0"/>
              </a:spcBef>
              <a:spcAft>
                <a:spcPts val="0"/>
              </a:spcAft>
              <a:buNone/>
            </a:pPr>
            <a:br>
              <a:rPr lang="ja"/>
            </a:br>
            <a:endParaRPr/>
          </a:p>
          <a:p>
            <a:pPr marL="0" lvl="0" indent="0" algn="l" rtl="0">
              <a:lnSpc>
                <a:spcPct val="200000"/>
              </a:lnSpc>
              <a:spcBef>
                <a:spcPts val="0"/>
              </a:spcBef>
              <a:spcAft>
                <a:spcPts val="0"/>
              </a:spcAft>
              <a:buNone/>
            </a:pPr>
            <a:r>
              <a:rPr lang="ja"/>
              <a:t>　</a:t>
            </a:r>
            <a:endParaRPr/>
          </a:p>
        </p:txBody>
      </p:sp>
      <p:pic>
        <p:nvPicPr>
          <p:cNvPr id="77" name="Google Shape;77;p16"/>
          <p:cNvPicPr preferRelativeResize="0"/>
          <p:nvPr/>
        </p:nvPicPr>
        <p:blipFill>
          <a:blip r:embed="rId3">
            <a:alphaModFix/>
          </a:blip>
          <a:stretch>
            <a:fillRect/>
          </a:stretch>
        </p:blipFill>
        <p:spPr>
          <a:xfrm>
            <a:off x="772820" y="2383461"/>
            <a:ext cx="3360927" cy="2633962"/>
          </a:xfrm>
          <a:prstGeom prst="rect">
            <a:avLst/>
          </a:prstGeom>
          <a:noFill/>
          <a:ln>
            <a:noFill/>
          </a:ln>
        </p:spPr>
      </p:pic>
      <p:pic>
        <p:nvPicPr>
          <p:cNvPr id="78" name="Google Shape;78;p16"/>
          <p:cNvPicPr preferRelativeResize="0"/>
          <p:nvPr/>
        </p:nvPicPr>
        <p:blipFill>
          <a:blip r:embed="rId4">
            <a:alphaModFix/>
          </a:blip>
          <a:stretch>
            <a:fillRect/>
          </a:stretch>
        </p:blipFill>
        <p:spPr>
          <a:xfrm>
            <a:off x="4308661" y="2262425"/>
            <a:ext cx="4553640" cy="1140805"/>
          </a:xfrm>
          <a:prstGeom prst="rect">
            <a:avLst/>
          </a:prstGeom>
          <a:noFill/>
          <a:ln>
            <a:noFill/>
          </a:ln>
        </p:spPr>
      </p:pic>
      <p:pic>
        <p:nvPicPr>
          <p:cNvPr id="79" name="Google Shape;79;p16"/>
          <p:cNvPicPr preferRelativeResize="0"/>
          <p:nvPr/>
        </p:nvPicPr>
        <p:blipFill>
          <a:blip r:embed="rId5">
            <a:alphaModFix/>
          </a:blip>
          <a:stretch>
            <a:fillRect/>
          </a:stretch>
        </p:blipFill>
        <p:spPr>
          <a:xfrm>
            <a:off x="4601244" y="3310113"/>
            <a:ext cx="4202553" cy="1650537"/>
          </a:xfrm>
          <a:prstGeom prst="rect">
            <a:avLst/>
          </a:prstGeom>
          <a:noFill/>
          <a:ln>
            <a:noFill/>
          </a:ln>
        </p:spPr>
      </p:pic>
      <p:sp>
        <p:nvSpPr>
          <p:cNvPr id="80" name="Google Shape;80;p16"/>
          <p:cNvSpPr txBox="1"/>
          <p:nvPr/>
        </p:nvSpPr>
        <p:spPr>
          <a:xfrm>
            <a:off x="1255538" y="1281850"/>
            <a:ext cx="3053100" cy="158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Clr>
                <a:schemeClr val="dk1"/>
              </a:buClr>
              <a:buSzPts val="1100"/>
              <a:buFont typeface="Arial"/>
              <a:buNone/>
            </a:pPr>
            <a:r>
              <a:rPr lang="ja"/>
              <a:t>　</a:t>
            </a:r>
            <a:endParaRPr/>
          </a:p>
          <a:p>
            <a:pPr marL="0" lvl="0" indent="0" algn="r" rtl="0">
              <a:lnSpc>
                <a:spcPct val="150000"/>
              </a:lnSpc>
              <a:spcBef>
                <a:spcPts val="0"/>
              </a:spcBef>
              <a:spcAft>
                <a:spcPts val="0"/>
              </a:spcAft>
              <a:buClr>
                <a:schemeClr val="dk1"/>
              </a:buClr>
              <a:buSzPts val="1100"/>
              <a:buFont typeface="Arial"/>
              <a:buNone/>
            </a:pPr>
            <a:r>
              <a:rPr lang="ja"/>
              <a:t>アカウント名：【公式】wash-plus</a:t>
            </a:r>
            <a:endParaRPr/>
          </a:p>
          <a:p>
            <a:pPr marL="0" lvl="0" indent="0" algn="r" rtl="0">
              <a:lnSpc>
                <a:spcPct val="150000"/>
              </a:lnSpc>
              <a:spcBef>
                <a:spcPts val="0"/>
              </a:spcBef>
              <a:spcAft>
                <a:spcPts val="0"/>
              </a:spcAft>
              <a:buClr>
                <a:schemeClr val="dk1"/>
              </a:buClr>
              <a:buSzPts val="1100"/>
              <a:buFont typeface="Arial"/>
              <a:buNone/>
            </a:pPr>
            <a:r>
              <a:rPr lang="ja"/>
              <a:t>ID：@CL_WASHPLUS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None/>
            </a:pPr>
            <a:endParaRPr/>
          </a:p>
        </p:txBody>
      </p:sp>
      <p:sp>
        <p:nvSpPr>
          <p:cNvPr id="81" name="Google Shape;81;p16"/>
          <p:cNvSpPr txBox="1"/>
          <p:nvPr/>
        </p:nvSpPr>
        <p:spPr>
          <a:xfrm>
            <a:off x="5196338" y="1281850"/>
            <a:ext cx="3053100" cy="1585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ja"/>
              <a:t>　</a:t>
            </a:r>
            <a:endParaRPr/>
          </a:p>
          <a:p>
            <a:pPr marL="0" lvl="0" indent="0" algn="r" rtl="0">
              <a:lnSpc>
                <a:spcPct val="150000"/>
              </a:lnSpc>
              <a:spcBef>
                <a:spcPts val="0"/>
              </a:spcBef>
              <a:spcAft>
                <a:spcPts val="0"/>
              </a:spcAft>
              <a:buNone/>
            </a:pPr>
            <a:r>
              <a:rPr lang="ja"/>
              <a:t>アカウント名：【公式】wash-plus</a:t>
            </a:r>
            <a:endParaRPr/>
          </a:p>
          <a:p>
            <a:pPr marL="0" lvl="0" indent="0" algn="r" rtl="0">
              <a:lnSpc>
                <a:spcPct val="150000"/>
              </a:lnSpc>
              <a:spcBef>
                <a:spcPts val="0"/>
              </a:spcBef>
              <a:spcAft>
                <a:spcPts val="0"/>
              </a:spcAft>
              <a:buNone/>
            </a:pPr>
            <a:r>
              <a:rPr lang="ja"/>
              <a:t>ID：@cl_washplus</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82" name="Google Shape;82;p16"/>
          <p:cNvPicPr preferRelativeResize="0"/>
          <p:nvPr/>
        </p:nvPicPr>
        <p:blipFill rotWithShape="1">
          <a:blip r:embed="rId6">
            <a:alphaModFix/>
          </a:blip>
          <a:srcRect l="13621" r="16203"/>
          <a:stretch/>
        </p:blipFill>
        <p:spPr>
          <a:xfrm>
            <a:off x="624075" y="1529650"/>
            <a:ext cx="732775" cy="732775"/>
          </a:xfrm>
          <a:prstGeom prst="rect">
            <a:avLst/>
          </a:prstGeom>
          <a:noFill/>
          <a:ln>
            <a:noFill/>
          </a:ln>
        </p:spPr>
      </p:pic>
      <p:pic>
        <p:nvPicPr>
          <p:cNvPr id="83" name="Google Shape;83;p16"/>
          <p:cNvPicPr preferRelativeResize="0"/>
          <p:nvPr/>
        </p:nvPicPr>
        <p:blipFill>
          <a:blip r:embed="rId7">
            <a:alphaModFix/>
          </a:blip>
          <a:stretch>
            <a:fillRect/>
          </a:stretch>
        </p:blipFill>
        <p:spPr>
          <a:xfrm>
            <a:off x="4679999" y="1669200"/>
            <a:ext cx="605076" cy="6050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7"/>
          <p:cNvSpPr txBox="1">
            <a:spLocks noGrp="1"/>
          </p:cNvSpPr>
          <p:nvPr>
            <p:ph type="title"/>
          </p:nvPr>
        </p:nvSpPr>
        <p:spPr>
          <a:xfrm>
            <a:off x="0"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endParaRPr/>
          </a:p>
        </p:txBody>
      </p:sp>
      <p:sp>
        <p:nvSpPr>
          <p:cNvPr id="89" name="Google Shape;89;p17"/>
          <p:cNvSpPr txBox="1"/>
          <p:nvPr/>
        </p:nvSpPr>
        <p:spPr>
          <a:xfrm>
            <a:off x="612450" y="175875"/>
            <a:ext cx="7919100" cy="4710000"/>
          </a:xfrm>
          <a:prstGeom prst="rect">
            <a:avLst/>
          </a:prstGeom>
          <a:noFill/>
          <a:ln>
            <a:noFill/>
          </a:ln>
        </p:spPr>
        <p:txBody>
          <a:bodyPr spcFirstLastPara="1" wrap="square" lIns="91425" tIns="91425" rIns="91425" bIns="91425" anchor="t" anchorCtr="0">
            <a:spAutoFit/>
          </a:bodyPr>
          <a:lstStyle/>
          <a:p>
            <a:pPr marL="0" lvl="0" indent="0" algn="l" rtl="0">
              <a:lnSpc>
                <a:spcPct val="200000"/>
              </a:lnSpc>
              <a:spcBef>
                <a:spcPts val="0"/>
              </a:spcBef>
              <a:spcAft>
                <a:spcPts val="0"/>
              </a:spcAft>
              <a:buNone/>
            </a:pPr>
            <a:r>
              <a:rPr lang="ja">
                <a:solidFill>
                  <a:schemeClr val="dk1"/>
                </a:solidFill>
              </a:rPr>
              <a:t>フランチャイズ店舗におかれましても、</a:t>
            </a:r>
            <a:r>
              <a:rPr lang="ja" b="1">
                <a:solidFill>
                  <a:schemeClr val="dk1"/>
                </a:solidFill>
              </a:rPr>
              <a:t>洗剤を使わないお洗濯の特徴や各店舗のキャンペーン、機器の運転状況など、リアルタイムな情報発信</a:t>
            </a:r>
            <a:r>
              <a:rPr lang="ja">
                <a:solidFill>
                  <a:schemeClr val="dk1"/>
                </a:solidFill>
              </a:rPr>
              <a:t>に、一部オーナー様がInstagramやTwitterを活用</a:t>
            </a:r>
            <a:br>
              <a:rPr lang="ja">
                <a:solidFill>
                  <a:schemeClr val="dk1"/>
                </a:solidFill>
              </a:rPr>
            </a:br>
            <a:r>
              <a:rPr lang="ja">
                <a:solidFill>
                  <a:schemeClr val="dk1"/>
                </a:solidFill>
              </a:rPr>
              <a:t>されており、こうした店舗に関連するアカウント作成・運営はフランチャイズオーナー様に一任しております。</a:t>
            </a:r>
            <a:endParaRPr>
              <a:solidFill>
                <a:schemeClr val="dk1"/>
              </a:solidFill>
            </a:endParaRPr>
          </a:p>
          <a:p>
            <a:pPr marL="0" lvl="0" indent="0" algn="l" rtl="0">
              <a:lnSpc>
                <a:spcPct val="200000"/>
              </a:lnSpc>
              <a:spcBef>
                <a:spcPts val="0"/>
              </a:spcBef>
              <a:spcAft>
                <a:spcPts val="0"/>
              </a:spcAft>
              <a:buNone/>
            </a:pPr>
            <a:r>
              <a:rPr lang="ja" b="1">
                <a:solidFill>
                  <a:schemeClr val="dk1"/>
                </a:solidFill>
              </a:rPr>
              <a:t>こうしたSNSではアカウント間の相互的・活発的なフォロー、いいね！、コメント、保存、リポスト・リツイートがSNS上の波及に反映されます</a:t>
            </a:r>
            <a:r>
              <a:rPr lang="ja">
                <a:solidFill>
                  <a:schemeClr val="dk1"/>
                </a:solidFill>
              </a:rPr>
              <a:t>。</a:t>
            </a:r>
            <a:endParaRPr>
              <a:solidFill>
                <a:schemeClr val="dk1"/>
              </a:solidFill>
            </a:endParaRPr>
          </a:p>
          <a:p>
            <a:pPr marL="0" lvl="0" indent="0" algn="l" rtl="0">
              <a:lnSpc>
                <a:spcPct val="200000"/>
              </a:lnSpc>
              <a:spcBef>
                <a:spcPts val="0"/>
              </a:spcBef>
              <a:spcAft>
                <a:spcPts val="0"/>
              </a:spcAft>
              <a:buNone/>
            </a:pPr>
            <a:r>
              <a:rPr lang="ja">
                <a:solidFill>
                  <a:schemeClr val="dk1"/>
                </a:solidFill>
              </a:rPr>
              <a:t>これらのSNSの特徴を踏まえ、弊社はフランチャイズオーナー様のアカウントと弊社アカウントとの相互的な活用により</a:t>
            </a:r>
            <a:r>
              <a:rPr lang="ja" b="1">
                <a:solidFill>
                  <a:schemeClr val="dk1"/>
                </a:solidFill>
              </a:rPr>
              <a:t>集客・認知拡大のツール</a:t>
            </a:r>
            <a:r>
              <a:rPr lang="ja">
                <a:solidFill>
                  <a:schemeClr val="dk1"/>
                </a:solidFill>
              </a:rPr>
              <a:t>としてSNSを用いた発信を一層拡充していきたい所存です。</a:t>
            </a:r>
            <a:endParaRPr>
              <a:solidFill>
                <a:schemeClr val="dk1"/>
              </a:solidFill>
            </a:endParaRPr>
          </a:p>
          <a:p>
            <a:pPr marL="0" lvl="0" indent="0" algn="l" rtl="0">
              <a:lnSpc>
                <a:spcPct val="200000"/>
              </a:lnSpc>
              <a:spcBef>
                <a:spcPts val="0"/>
              </a:spcBef>
              <a:spcAft>
                <a:spcPts val="0"/>
              </a:spcAft>
              <a:buNone/>
            </a:pPr>
            <a:r>
              <a:rPr lang="ja">
                <a:solidFill>
                  <a:schemeClr val="dk1"/>
                </a:solidFill>
              </a:rPr>
              <a:t>既にご存じの内容と重複する部分もあるかと思いますが、より多くの方々にご覧いただけるよう以下の活用のヒントをご一読頂き、参考にして頂ければ幸いです。</a:t>
            </a:r>
            <a:endParaRPr>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cxnSp>
        <p:nvCxnSpPr>
          <p:cNvPr id="94" name="Google Shape;94;p18"/>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95" name="Google Shape;95;p18"/>
          <p:cNvSpPr txBox="1"/>
          <p:nvPr/>
        </p:nvSpPr>
        <p:spPr>
          <a:xfrm>
            <a:off x="-160750" y="71675"/>
            <a:ext cx="9144000" cy="461700"/>
          </a:xfrm>
          <a:prstGeom prst="rect">
            <a:avLst/>
          </a:prstGeom>
          <a:noFill/>
          <a:ln>
            <a:noFill/>
          </a:ln>
        </p:spPr>
        <p:txBody>
          <a:bodyPr spcFirstLastPara="1" wrap="square" lIns="91425" tIns="91425" rIns="91425" bIns="91425" anchor="t" anchorCtr="0">
            <a:spAutoFit/>
          </a:bodyPr>
          <a:lstStyle/>
          <a:p>
            <a:pPr marL="393700" lvl="0" indent="0" algn="l" rtl="0">
              <a:lnSpc>
                <a:spcPct val="200000"/>
              </a:lnSpc>
              <a:spcBef>
                <a:spcPts val="0"/>
              </a:spcBef>
              <a:spcAft>
                <a:spcPts val="0"/>
              </a:spcAft>
              <a:buNone/>
            </a:pPr>
            <a:r>
              <a:rPr lang="ja" sz="1800">
                <a:solidFill>
                  <a:schemeClr val="dk1"/>
                </a:solidFill>
              </a:rPr>
              <a:t>活用ヒント１：検索で探してもらいやすいプロフィール設定　　</a:t>
            </a:r>
            <a:r>
              <a:rPr lang="ja">
                <a:solidFill>
                  <a:schemeClr val="dk1"/>
                </a:solidFill>
              </a:rPr>
              <a:t>登録手順は次ページ→</a:t>
            </a:r>
            <a:endParaRPr/>
          </a:p>
        </p:txBody>
      </p:sp>
      <p:sp>
        <p:nvSpPr>
          <p:cNvPr id="96" name="Google Shape;96;p18"/>
          <p:cNvSpPr txBox="1"/>
          <p:nvPr/>
        </p:nvSpPr>
        <p:spPr>
          <a:xfrm>
            <a:off x="225775" y="611913"/>
            <a:ext cx="8263500" cy="7233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Clr>
                <a:schemeClr val="dk1"/>
              </a:buClr>
              <a:buSzPts val="1100"/>
              <a:buFont typeface="Arial"/>
              <a:buNone/>
            </a:pPr>
            <a:r>
              <a:rPr lang="ja"/>
              <a:t>⇒「コインランドリー」「ウォッシュプラス」で検索された場合、閲覧されやすくなります。</a:t>
            </a:r>
            <a:endParaRPr/>
          </a:p>
          <a:p>
            <a:pPr marL="0" lvl="0" indent="0" algn="l" rtl="0">
              <a:lnSpc>
                <a:spcPct val="150000"/>
              </a:lnSpc>
              <a:spcBef>
                <a:spcPts val="0"/>
              </a:spcBef>
              <a:spcAft>
                <a:spcPts val="0"/>
              </a:spcAft>
              <a:buClr>
                <a:schemeClr val="dk1"/>
              </a:buClr>
              <a:buSzPts val="1100"/>
              <a:buFont typeface="Arial"/>
              <a:buNone/>
            </a:pPr>
            <a:r>
              <a:rPr lang="ja"/>
              <a:t>優先したいPR内容に沿ったアカウント名・ユーザーネーム・プロフィールを設定します。</a:t>
            </a:r>
            <a:endParaRPr/>
          </a:p>
        </p:txBody>
      </p:sp>
      <p:sp>
        <p:nvSpPr>
          <p:cNvPr id="97" name="Google Shape;97;p18"/>
          <p:cNvSpPr txBox="1"/>
          <p:nvPr/>
        </p:nvSpPr>
        <p:spPr>
          <a:xfrm>
            <a:off x="225775" y="4196250"/>
            <a:ext cx="8674500" cy="10467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endParaRPr/>
          </a:p>
          <a:p>
            <a:pPr marL="0" lvl="0" indent="0" algn="l" rtl="0">
              <a:lnSpc>
                <a:spcPct val="150000"/>
              </a:lnSpc>
              <a:spcBef>
                <a:spcPts val="0"/>
              </a:spcBef>
              <a:spcAft>
                <a:spcPts val="0"/>
              </a:spcAft>
              <a:buNone/>
            </a:pPr>
            <a:r>
              <a:rPr lang="ja"/>
              <a:t>　　Facebookとの連携：[リンク]＞[Facebookリンクを追加]＞該当Facebookアカウントがあれば追加。</a:t>
            </a:r>
            <a:endParaRPr/>
          </a:p>
          <a:p>
            <a:pPr marL="0" lvl="0" indent="0" algn="l" rtl="0">
              <a:spcBef>
                <a:spcPts val="0"/>
              </a:spcBef>
              <a:spcAft>
                <a:spcPts val="0"/>
              </a:spcAft>
              <a:buNone/>
            </a:pPr>
            <a:endParaRPr/>
          </a:p>
        </p:txBody>
      </p:sp>
      <p:sp>
        <p:nvSpPr>
          <p:cNvPr id="98" name="Google Shape;98;p18"/>
          <p:cNvSpPr/>
          <p:nvPr/>
        </p:nvSpPr>
        <p:spPr>
          <a:xfrm>
            <a:off x="344475" y="1653600"/>
            <a:ext cx="4094400" cy="2503500"/>
          </a:xfrm>
          <a:prstGeom prst="roundRect">
            <a:avLst>
              <a:gd name="adj" fmla="val 4774"/>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br>
              <a:rPr lang="ja" sz="600">
                <a:solidFill>
                  <a:schemeClr val="dk1"/>
                </a:solidFill>
              </a:rPr>
            </a:br>
            <a:r>
              <a:rPr lang="ja">
                <a:solidFill>
                  <a:schemeClr val="dk1"/>
                </a:solidFill>
              </a:rPr>
              <a:t>　名前：</a:t>
            </a:r>
            <a:r>
              <a:rPr lang="ja" b="1">
                <a:solidFill>
                  <a:schemeClr val="dk1"/>
                </a:solidFill>
              </a:rPr>
              <a:t>コインランドリー wash+ 〇〇店</a:t>
            </a:r>
            <a:endParaRPr b="1">
              <a:solidFill>
                <a:schemeClr val="dk1"/>
              </a:solidFill>
            </a:endParaRPr>
          </a:p>
          <a:p>
            <a:pPr marL="0" lvl="0" indent="0" algn="l" rtl="0">
              <a:lnSpc>
                <a:spcPct val="150000"/>
              </a:lnSpc>
              <a:spcBef>
                <a:spcPts val="0"/>
              </a:spcBef>
              <a:spcAft>
                <a:spcPts val="0"/>
              </a:spcAft>
              <a:buNone/>
            </a:pPr>
            <a:r>
              <a:rPr lang="ja">
                <a:solidFill>
                  <a:schemeClr val="dk1"/>
                </a:solidFill>
              </a:rPr>
              <a:t>　ユーザーネーム：＠</a:t>
            </a:r>
            <a:r>
              <a:rPr lang="ja" b="1">
                <a:solidFill>
                  <a:schemeClr val="dk1"/>
                </a:solidFill>
              </a:rPr>
              <a:t>washplus_〇〇</a:t>
            </a:r>
            <a:endParaRPr b="1">
              <a:solidFill>
                <a:schemeClr val="dk1"/>
              </a:solidFill>
            </a:endParaRPr>
          </a:p>
          <a:p>
            <a:pPr marL="0" lvl="0" indent="0" algn="l" rtl="0">
              <a:lnSpc>
                <a:spcPct val="150000"/>
              </a:lnSpc>
              <a:spcBef>
                <a:spcPts val="0"/>
              </a:spcBef>
              <a:spcAft>
                <a:spcPts val="0"/>
              </a:spcAft>
              <a:buNone/>
            </a:pPr>
            <a:r>
              <a:rPr lang="ja">
                <a:solidFill>
                  <a:schemeClr val="dk1"/>
                </a:solidFill>
              </a:rPr>
              <a:t>　自己紹介：検索されそうなキーワードを　　　含む文章もしくは（＃）ハッシュタグ　「</a:t>
            </a:r>
            <a:r>
              <a:rPr lang="ja" b="1">
                <a:solidFill>
                  <a:schemeClr val="dk1"/>
                </a:solidFill>
              </a:rPr>
              <a:t>ウォッシュプラス</a:t>
            </a:r>
            <a:r>
              <a:rPr lang="ja">
                <a:solidFill>
                  <a:schemeClr val="dk1"/>
                </a:solidFill>
              </a:rPr>
              <a:t>」「</a:t>
            </a:r>
            <a:r>
              <a:rPr lang="ja" b="1">
                <a:solidFill>
                  <a:schemeClr val="dk1"/>
                </a:solidFill>
              </a:rPr>
              <a:t>洗剤をつかわない</a:t>
            </a:r>
            <a:r>
              <a:rPr lang="ja">
                <a:solidFill>
                  <a:schemeClr val="dk1"/>
                </a:solidFill>
              </a:rPr>
              <a:t>」「</a:t>
            </a:r>
            <a:r>
              <a:rPr lang="ja" b="1">
                <a:solidFill>
                  <a:schemeClr val="dk1"/>
                </a:solidFill>
              </a:rPr>
              <a:t>アルカリイオン電解水</a:t>
            </a:r>
            <a:r>
              <a:rPr lang="ja">
                <a:solidFill>
                  <a:schemeClr val="dk1"/>
                </a:solidFill>
              </a:rPr>
              <a:t>」など</a:t>
            </a:r>
            <a:endParaRPr>
              <a:solidFill>
                <a:schemeClr val="dk1"/>
              </a:solidFill>
            </a:endParaRPr>
          </a:p>
          <a:p>
            <a:pPr marL="0" lvl="0" indent="0" algn="l" rtl="0">
              <a:lnSpc>
                <a:spcPct val="150000"/>
              </a:lnSpc>
              <a:spcBef>
                <a:spcPts val="0"/>
              </a:spcBef>
              <a:spcAft>
                <a:spcPts val="0"/>
              </a:spcAft>
              <a:buNone/>
            </a:pPr>
            <a:r>
              <a:rPr lang="ja">
                <a:solidFill>
                  <a:schemeClr val="dk1"/>
                </a:solidFill>
              </a:rPr>
              <a:t>　リンク　　[外部リンクを追加]＞wash-plus.jp</a:t>
            </a:r>
            <a:endParaRPr>
              <a:solidFill>
                <a:schemeClr val="dk1"/>
              </a:solidFill>
            </a:endParaRPr>
          </a:p>
          <a:p>
            <a:pPr marL="0" lvl="0" indent="0" algn="l" rtl="0">
              <a:lnSpc>
                <a:spcPct val="150000"/>
              </a:lnSpc>
              <a:spcBef>
                <a:spcPts val="0"/>
              </a:spcBef>
              <a:spcAft>
                <a:spcPts val="0"/>
              </a:spcAft>
              <a:buClr>
                <a:schemeClr val="dk1"/>
              </a:buClr>
              <a:buSzPts val="1100"/>
              <a:buFont typeface="Arial"/>
              <a:buNone/>
            </a:pPr>
            <a:r>
              <a:rPr lang="ja">
                <a:solidFill>
                  <a:schemeClr val="dk1"/>
                </a:solidFill>
              </a:rPr>
              <a:t>　</a:t>
            </a:r>
            <a:endParaRPr>
              <a:solidFill>
                <a:schemeClr val="dk1"/>
              </a:solidFill>
            </a:endParaRPr>
          </a:p>
        </p:txBody>
      </p:sp>
      <p:sp>
        <p:nvSpPr>
          <p:cNvPr id="99" name="Google Shape;99;p18"/>
          <p:cNvSpPr/>
          <p:nvPr/>
        </p:nvSpPr>
        <p:spPr>
          <a:xfrm>
            <a:off x="747525" y="1413775"/>
            <a:ext cx="3288300" cy="414900"/>
          </a:xfrm>
          <a:prstGeom prst="roundRect">
            <a:avLst>
              <a:gd name="adj" fmla="val 16667"/>
            </a:avLst>
          </a:prstGeom>
          <a:solidFill>
            <a:srgbClr val="666666"/>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ja" b="1">
                <a:solidFill>
                  <a:schemeClr val="lt1"/>
                </a:solidFill>
              </a:rPr>
              <a:t>wash+ブランド優先</a:t>
            </a:r>
            <a:r>
              <a:rPr lang="ja">
                <a:solidFill>
                  <a:schemeClr val="lt1"/>
                </a:solidFill>
              </a:rPr>
              <a:t>でPRしたい場合</a:t>
            </a:r>
            <a:endParaRPr>
              <a:solidFill>
                <a:schemeClr val="lt1"/>
              </a:solidFill>
            </a:endParaRPr>
          </a:p>
        </p:txBody>
      </p:sp>
      <p:sp>
        <p:nvSpPr>
          <p:cNvPr id="100" name="Google Shape;100;p18"/>
          <p:cNvSpPr/>
          <p:nvPr/>
        </p:nvSpPr>
        <p:spPr>
          <a:xfrm>
            <a:off x="4767950" y="1653600"/>
            <a:ext cx="4094400" cy="2840100"/>
          </a:xfrm>
          <a:prstGeom prst="roundRect">
            <a:avLst>
              <a:gd name="adj" fmla="val 4774"/>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br>
              <a:rPr lang="ja" sz="600">
                <a:solidFill>
                  <a:schemeClr val="dk1"/>
                </a:solidFill>
              </a:rPr>
            </a:br>
            <a:r>
              <a:rPr lang="ja">
                <a:solidFill>
                  <a:schemeClr val="dk1"/>
                </a:solidFill>
              </a:rPr>
              <a:t>　</a:t>
            </a:r>
            <a:br>
              <a:rPr lang="ja">
                <a:solidFill>
                  <a:schemeClr val="dk1"/>
                </a:solidFill>
              </a:rPr>
            </a:br>
            <a:r>
              <a:rPr lang="ja">
                <a:solidFill>
                  <a:schemeClr val="dk1"/>
                </a:solidFill>
              </a:rPr>
              <a:t>　名前・ユーザーネーム　</a:t>
            </a:r>
            <a:r>
              <a:rPr lang="ja" b="1">
                <a:solidFill>
                  <a:schemeClr val="dk1"/>
                </a:solidFill>
              </a:rPr>
              <a:t>法人名・ブランド名</a:t>
            </a:r>
            <a:endParaRPr b="1">
              <a:solidFill>
                <a:schemeClr val="dk1"/>
              </a:solidFill>
            </a:endParaRPr>
          </a:p>
          <a:p>
            <a:pPr marL="0" lvl="0" indent="0" algn="l" rtl="0">
              <a:lnSpc>
                <a:spcPct val="150000"/>
              </a:lnSpc>
              <a:spcBef>
                <a:spcPts val="0"/>
              </a:spcBef>
              <a:spcAft>
                <a:spcPts val="0"/>
              </a:spcAft>
              <a:buClr>
                <a:schemeClr val="dk1"/>
              </a:buClr>
              <a:buSzPts val="1100"/>
              <a:buFont typeface="Arial"/>
              <a:buNone/>
            </a:pPr>
            <a:r>
              <a:rPr lang="ja">
                <a:solidFill>
                  <a:schemeClr val="dk1"/>
                </a:solidFill>
              </a:rPr>
              <a:t>　自己紹介　　PRしたいブランドや事業説明に加えて「</a:t>
            </a:r>
            <a:r>
              <a:rPr lang="ja" b="1">
                <a:solidFill>
                  <a:schemeClr val="dk1"/>
                </a:solidFill>
              </a:rPr>
              <a:t>コインランドリー</a:t>
            </a:r>
            <a:r>
              <a:rPr lang="ja">
                <a:solidFill>
                  <a:schemeClr val="dk1"/>
                </a:solidFill>
              </a:rPr>
              <a:t>」などの検索されそうなキーワードを含む文章もしくは（＃）ハッシュタグを追加。コインランドリーに興味をもった閲覧者からも検索され易くなります。</a:t>
            </a:r>
            <a:endParaRPr>
              <a:solidFill>
                <a:schemeClr val="dk1"/>
              </a:solidFill>
            </a:endParaRPr>
          </a:p>
          <a:p>
            <a:pPr marL="0" lvl="0" indent="0" algn="l" rtl="0">
              <a:lnSpc>
                <a:spcPct val="150000"/>
              </a:lnSpc>
              <a:spcBef>
                <a:spcPts val="0"/>
              </a:spcBef>
              <a:spcAft>
                <a:spcPts val="0"/>
              </a:spcAft>
              <a:buNone/>
            </a:pPr>
            <a:r>
              <a:rPr lang="ja">
                <a:solidFill>
                  <a:schemeClr val="dk1"/>
                </a:solidFill>
              </a:rPr>
              <a:t>　リンク　　[外部リンクを追加]＞wash-plus.jp</a:t>
            </a:r>
            <a:endParaRPr>
              <a:solidFill>
                <a:schemeClr val="dk1"/>
              </a:solidFill>
            </a:endParaRPr>
          </a:p>
          <a:p>
            <a:pPr marL="0" lvl="0" indent="0" algn="l" rtl="0">
              <a:lnSpc>
                <a:spcPct val="150000"/>
              </a:lnSpc>
              <a:spcBef>
                <a:spcPts val="0"/>
              </a:spcBef>
              <a:spcAft>
                <a:spcPts val="0"/>
              </a:spcAft>
              <a:buNone/>
            </a:pPr>
            <a:r>
              <a:rPr lang="ja">
                <a:solidFill>
                  <a:schemeClr val="dk1"/>
                </a:solidFill>
              </a:rPr>
              <a:t>　</a:t>
            </a:r>
            <a:endParaRPr>
              <a:solidFill>
                <a:schemeClr val="dk1"/>
              </a:solidFill>
            </a:endParaRPr>
          </a:p>
        </p:txBody>
      </p:sp>
      <p:sp>
        <p:nvSpPr>
          <p:cNvPr id="101" name="Google Shape;101;p18"/>
          <p:cNvSpPr/>
          <p:nvPr/>
        </p:nvSpPr>
        <p:spPr>
          <a:xfrm>
            <a:off x="5171000" y="1413775"/>
            <a:ext cx="3288300" cy="660900"/>
          </a:xfrm>
          <a:prstGeom prst="roundRect">
            <a:avLst>
              <a:gd name="adj" fmla="val 16667"/>
            </a:avLst>
          </a:prstGeom>
          <a:solidFill>
            <a:srgbClr val="666666"/>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Clr>
                <a:srgbClr val="000000"/>
              </a:buClr>
              <a:buSzPts val="1100"/>
              <a:buFont typeface="Arial"/>
              <a:buNone/>
            </a:pPr>
            <a:r>
              <a:rPr lang="ja" b="1">
                <a:solidFill>
                  <a:schemeClr val="lt1"/>
                </a:solidFill>
              </a:rPr>
              <a:t>運営法人名、運営法人ブランド名優先</a:t>
            </a:r>
            <a:r>
              <a:rPr lang="ja">
                <a:solidFill>
                  <a:schemeClr val="lt1"/>
                </a:solidFill>
              </a:rPr>
              <a:t>でPRしたい場合</a:t>
            </a:r>
            <a:endParaRPr>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9"/>
          <p:cNvSpPr txBox="1">
            <a:spLocks noGrp="1"/>
          </p:cNvSpPr>
          <p:nvPr>
            <p:ph type="title"/>
          </p:nvPr>
        </p:nvSpPr>
        <p:spPr>
          <a:xfrm>
            <a:off x="0"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endParaRPr/>
          </a:p>
        </p:txBody>
      </p:sp>
      <p:pic>
        <p:nvPicPr>
          <p:cNvPr id="107" name="Google Shape;107;p19"/>
          <p:cNvPicPr preferRelativeResize="0"/>
          <p:nvPr/>
        </p:nvPicPr>
        <p:blipFill rotWithShape="1">
          <a:blip r:embed="rId3">
            <a:alphaModFix/>
          </a:blip>
          <a:srcRect l="25643" r="20719"/>
          <a:stretch/>
        </p:blipFill>
        <p:spPr>
          <a:xfrm>
            <a:off x="4242050" y="1319300"/>
            <a:ext cx="641950" cy="839900"/>
          </a:xfrm>
          <a:prstGeom prst="rect">
            <a:avLst/>
          </a:prstGeom>
          <a:noFill/>
          <a:ln>
            <a:noFill/>
          </a:ln>
        </p:spPr>
      </p:pic>
      <p:pic>
        <p:nvPicPr>
          <p:cNvPr id="108" name="Google Shape;108;p19"/>
          <p:cNvPicPr preferRelativeResize="0"/>
          <p:nvPr/>
        </p:nvPicPr>
        <p:blipFill>
          <a:blip r:embed="rId4">
            <a:alphaModFix/>
          </a:blip>
          <a:stretch>
            <a:fillRect/>
          </a:stretch>
        </p:blipFill>
        <p:spPr>
          <a:xfrm>
            <a:off x="4260486" y="3380975"/>
            <a:ext cx="605076" cy="605076"/>
          </a:xfrm>
          <a:prstGeom prst="rect">
            <a:avLst/>
          </a:prstGeom>
          <a:noFill/>
          <a:ln>
            <a:noFill/>
          </a:ln>
        </p:spPr>
      </p:pic>
      <p:sp>
        <p:nvSpPr>
          <p:cNvPr id="109" name="Google Shape;109;p19"/>
          <p:cNvSpPr/>
          <p:nvPr/>
        </p:nvSpPr>
        <p:spPr>
          <a:xfrm>
            <a:off x="324350" y="866400"/>
            <a:ext cx="3712200" cy="1745700"/>
          </a:xfrm>
          <a:prstGeom prst="roundRect">
            <a:avLst>
              <a:gd name="adj" fmla="val 7624"/>
            </a:avLst>
          </a:prstGeom>
          <a:solidFill>
            <a:srgbClr val="CFE2F3"/>
          </a:solidFill>
          <a:ln w="9525" cap="flat" cmpd="sng">
            <a:solidFill>
              <a:srgbClr val="CFE2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r>
              <a:rPr lang="ja"/>
              <a:t>プロフィール＞[プロフィールを編集] ＞</a:t>
            </a:r>
            <a:br>
              <a:rPr lang="ja"/>
            </a:br>
            <a:r>
              <a:rPr lang="ja"/>
              <a:t>[情報を変更]＞[完了]</a:t>
            </a:r>
            <a:endParaRPr/>
          </a:p>
        </p:txBody>
      </p:sp>
      <p:sp>
        <p:nvSpPr>
          <p:cNvPr id="110" name="Google Shape;110;p19"/>
          <p:cNvSpPr txBox="1">
            <a:spLocks noGrp="1"/>
          </p:cNvSpPr>
          <p:nvPr>
            <p:ph type="title"/>
          </p:nvPr>
        </p:nvSpPr>
        <p:spPr>
          <a:xfrm>
            <a:off x="260671" y="133037"/>
            <a:ext cx="8230500" cy="363300"/>
          </a:xfrm>
          <a:prstGeom prst="rect">
            <a:avLst/>
          </a:prstGeom>
        </p:spPr>
        <p:txBody>
          <a:bodyPr spcFirstLastPara="1" wrap="square" lIns="55575" tIns="27800" rIns="55575" bIns="27800" anchor="b" anchorCtr="0">
            <a:normAutofit/>
          </a:bodyPr>
          <a:lstStyle/>
          <a:p>
            <a:pPr marL="0" lvl="0" indent="0" algn="l" rtl="0">
              <a:spcBef>
                <a:spcPts val="0"/>
              </a:spcBef>
              <a:spcAft>
                <a:spcPts val="0"/>
              </a:spcAft>
              <a:buNone/>
            </a:pPr>
            <a:r>
              <a:rPr lang="ja" sz="1800">
                <a:solidFill>
                  <a:schemeClr val="dk1"/>
                </a:solidFill>
              </a:rPr>
              <a:t>プロフィール登録・変更手順</a:t>
            </a:r>
            <a:endParaRPr sz="1800">
              <a:solidFill>
                <a:srgbClr val="111111"/>
              </a:solidFill>
            </a:endParaRPr>
          </a:p>
        </p:txBody>
      </p:sp>
      <p:cxnSp>
        <p:nvCxnSpPr>
          <p:cNvPr id="111" name="Google Shape;111;p19"/>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112" name="Google Shape;112;p19"/>
          <p:cNvSpPr/>
          <p:nvPr/>
        </p:nvSpPr>
        <p:spPr>
          <a:xfrm>
            <a:off x="5089500" y="866400"/>
            <a:ext cx="3712200" cy="1745700"/>
          </a:xfrm>
          <a:prstGeom prst="roundRect">
            <a:avLst>
              <a:gd name="adj" fmla="val 7624"/>
            </a:avLst>
          </a:prstGeom>
          <a:solidFill>
            <a:srgbClr val="CFE2F3"/>
          </a:solidFill>
          <a:ln w="9525" cap="flat" cmpd="sng">
            <a:solidFill>
              <a:srgbClr val="CFE2F3"/>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50000"/>
              </a:lnSpc>
              <a:spcBef>
                <a:spcPts val="0"/>
              </a:spcBef>
              <a:spcAft>
                <a:spcPts val="0"/>
              </a:spcAft>
              <a:buClr>
                <a:schemeClr val="dk1"/>
              </a:buClr>
              <a:buSzPts val="1100"/>
              <a:buFont typeface="Arial"/>
              <a:buNone/>
            </a:pPr>
            <a:r>
              <a:rPr lang="ja"/>
              <a:t>下記リンクより案内される手順に従って　アカウント登録を行ってください。</a:t>
            </a:r>
            <a:endParaRPr/>
          </a:p>
          <a:p>
            <a:pPr marL="0" lvl="0" indent="0" algn="l" rtl="0">
              <a:lnSpc>
                <a:spcPct val="150000"/>
              </a:lnSpc>
              <a:spcBef>
                <a:spcPts val="0"/>
              </a:spcBef>
              <a:spcAft>
                <a:spcPts val="0"/>
              </a:spcAft>
              <a:buNone/>
            </a:pPr>
            <a:r>
              <a:rPr lang="ja"/>
              <a:t>twitter.com/signup</a:t>
            </a:r>
            <a:endParaRPr/>
          </a:p>
        </p:txBody>
      </p:sp>
      <p:sp>
        <p:nvSpPr>
          <p:cNvPr id="113" name="Google Shape;113;p19"/>
          <p:cNvSpPr/>
          <p:nvPr/>
        </p:nvSpPr>
        <p:spPr>
          <a:xfrm>
            <a:off x="324350" y="2854300"/>
            <a:ext cx="3712200" cy="1745700"/>
          </a:xfrm>
          <a:prstGeom prst="roundRect">
            <a:avLst>
              <a:gd name="adj" fmla="val 7624"/>
            </a:avLst>
          </a:prstGeom>
          <a:solidFill>
            <a:srgbClr val="EAD1DC"/>
          </a:solidFill>
          <a:ln w="9525" cap="flat" cmpd="sng">
            <a:solidFill>
              <a:srgbClr val="EAD1DC"/>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r>
              <a:rPr lang="ja"/>
              <a:t>ホーム画面”右下”プロフィール写真を</a:t>
            </a:r>
            <a:br>
              <a:rPr lang="ja"/>
            </a:br>
            <a:r>
              <a:rPr lang="ja"/>
              <a:t>タップ＞[プロフィールを編集] ＞情報を</a:t>
            </a:r>
            <a:br>
              <a:rPr lang="ja"/>
            </a:br>
            <a:r>
              <a:rPr lang="ja"/>
              <a:t>変更＞[完了]</a:t>
            </a:r>
            <a:endParaRPr/>
          </a:p>
        </p:txBody>
      </p:sp>
      <p:sp>
        <p:nvSpPr>
          <p:cNvPr id="114" name="Google Shape;114;p19"/>
          <p:cNvSpPr/>
          <p:nvPr/>
        </p:nvSpPr>
        <p:spPr>
          <a:xfrm>
            <a:off x="5089500" y="2854300"/>
            <a:ext cx="3712200" cy="1745700"/>
          </a:xfrm>
          <a:prstGeom prst="roundRect">
            <a:avLst>
              <a:gd name="adj" fmla="val 7624"/>
            </a:avLst>
          </a:prstGeom>
          <a:solidFill>
            <a:srgbClr val="EAD1DC"/>
          </a:solidFill>
          <a:ln w="9525" cap="flat" cmpd="sng">
            <a:solidFill>
              <a:srgbClr val="EAD1DC"/>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50000"/>
              </a:lnSpc>
              <a:spcBef>
                <a:spcPts val="0"/>
              </a:spcBef>
              <a:spcAft>
                <a:spcPts val="0"/>
              </a:spcAft>
              <a:buNone/>
            </a:pPr>
            <a:r>
              <a:rPr lang="ja"/>
              <a:t>下記リンクより案内される手順に従って</a:t>
            </a:r>
            <a:endParaRPr/>
          </a:p>
          <a:p>
            <a:pPr marL="0" lvl="0" indent="0" algn="l" rtl="0">
              <a:lnSpc>
                <a:spcPct val="150000"/>
              </a:lnSpc>
              <a:spcBef>
                <a:spcPts val="0"/>
              </a:spcBef>
              <a:spcAft>
                <a:spcPts val="0"/>
              </a:spcAft>
              <a:buClr>
                <a:schemeClr val="dk1"/>
              </a:buClr>
              <a:buSzPts val="1100"/>
              <a:buFont typeface="Arial"/>
              <a:buNone/>
            </a:pPr>
            <a:r>
              <a:rPr lang="ja"/>
              <a:t>アカウント登録を行ってください。</a:t>
            </a:r>
            <a:endParaRPr/>
          </a:p>
          <a:p>
            <a:pPr marL="0" lvl="0" indent="0" algn="l" rtl="0">
              <a:lnSpc>
                <a:spcPct val="150000"/>
              </a:lnSpc>
              <a:spcBef>
                <a:spcPts val="0"/>
              </a:spcBef>
              <a:spcAft>
                <a:spcPts val="0"/>
              </a:spcAft>
              <a:buNone/>
            </a:pPr>
            <a:r>
              <a:rPr lang="ja" u="sng">
                <a:solidFill>
                  <a:schemeClr val="hlink"/>
                </a:solidFill>
                <a:hlinkClick r:id="rId5"/>
              </a:rPr>
              <a:t>https://www.instagram.com/accounts/emailsignup/</a:t>
            </a:r>
            <a:endParaRPr/>
          </a:p>
        </p:txBody>
      </p:sp>
      <p:sp>
        <p:nvSpPr>
          <p:cNvPr id="115" name="Google Shape;115;p19"/>
          <p:cNvSpPr/>
          <p:nvPr/>
        </p:nvSpPr>
        <p:spPr>
          <a:xfrm>
            <a:off x="536300" y="2544825"/>
            <a:ext cx="3288300" cy="414900"/>
          </a:xfrm>
          <a:prstGeom prst="roundRect">
            <a:avLst>
              <a:gd name="adj" fmla="val 16667"/>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ja" b="1">
                <a:solidFill>
                  <a:schemeClr val="lt1"/>
                </a:solidFill>
              </a:rPr>
              <a:t>既存のアカウントがある場合</a:t>
            </a:r>
            <a:endParaRPr b="1">
              <a:solidFill>
                <a:schemeClr val="lt1"/>
              </a:solidFill>
            </a:endParaRPr>
          </a:p>
        </p:txBody>
      </p:sp>
      <p:sp>
        <p:nvSpPr>
          <p:cNvPr id="116" name="Google Shape;116;p19"/>
          <p:cNvSpPr/>
          <p:nvPr/>
        </p:nvSpPr>
        <p:spPr>
          <a:xfrm>
            <a:off x="5301450" y="2544825"/>
            <a:ext cx="3288300" cy="414900"/>
          </a:xfrm>
          <a:prstGeom prst="roundRect">
            <a:avLst>
              <a:gd name="adj" fmla="val 16667"/>
            </a:avLst>
          </a:prstGeom>
          <a:solidFill>
            <a:srgbClr val="666666"/>
          </a:solidFill>
          <a:ln w="9525" cap="flat" cmpd="sng">
            <a:solidFill>
              <a:srgbClr val="666666"/>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ja" b="1">
                <a:solidFill>
                  <a:schemeClr val="lt1"/>
                </a:solidFill>
              </a:rPr>
              <a:t>新しくアカウントを作る場合</a:t>
            </a:r>
            <a:endParaRPr b="1">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0"/>
          <p:cNvSpPr txBox="1">
            <a:spLocks noGrp="1"/>
          </p:cNvSpPr>
          <p:nvPr>
            <p:ph type="title"/>
          </p:nvPr>
        </p:nvSpPr>
        <p:spPr>
          <a:xfrm>
            <a:off x="0"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r>
              <a:rPr lang="ja" b="1"/>
              <a:t>Googleアカウント取得②</a:t>
            </a:r>
            <a:endParaRPr/>
          </a:p>
        </p:txBody>
      </p:sp>
      <p:sp>
        <p:nvSpPr>
          <p:cNvPr id="122" name="Google Shape;122;p20"/>
          <p:cNvSpPr txBox="1"/>
          <p:nvPr/>
        </p:nvSpPr>
        <p:spPr>
          <a:xfrm>
            <a:off x="225775" y="613250"/>
            <a:ext cx="8674500" cy="1669500"/>
          </a:xfrm>
          <a:prstGeom prst="rect">
            <a:avLst/>
          </a:prstGeom>
          <a:noFill/>
          <a:ln>
            <a:noFill/>
          </a:ln>
        </p:spPr>
        <p:txBody>
          <a:bodyPr spcFirstLastPara="1" wrap="square" lIns="79775" tIns="79775" rIns="79775" bIns="79775" anchor="t" anchorCtr="0">
            <a:spAutoFit/>
          </a:bodyPr>
          <a:lstStyle/>
          <a:p>
            <a:pPr marL="0" lvl="0" indent="0" algn="l" rtl="0">
              <a:lnSpc>
                <a:spcPct val="150000"/>
              </a:lnSpc>
              <a:spcBef>
                <a:spcPts val="0"/>
              </a:spcBef>
              <a:spcAft>
                <a:spcPts val="0"/>
              </a:spcAft>
              <a:buClr>
                <a:schemeClr val="dk1"/>
              </a:buClr>
              <a:buSzPts val="1100"/>
              <a:buFont typeface="Arial"/>
              <a:buNone/>
            </a:pPr>
            <a:r>
              <a:rPr lang="ja"/>
              <a:t>⇒Instagramはプロアカウント（ビジネス）にすることで一般アカウントよりも</a:t>
            </a:r>
            <a:r>
              <a:rPr lang="ja" b="1"/>
              <a:t>投稿の分析</a:t>
            </a:r>
            <a:r>
              <a:rPr lang="ja"/>
              <a:t>がし易くなる他、</a:t>
            </a:r>
            <a:r>
              <a:rPr lang="ja" b="1"/>
              <a:t>地図（店舗次所在地を登録）</a:t>
            </a:r>
            <a:r>
              <a:rPr lang="ja"/>
              <a:t>、</a:t>
            </a:r>
            <a:r>
              <a:rPr lang="ja" b="1"/>
              <a:t>カテゴリー（コインランドリー等）</a:t>
            </a:r>
            <a:r>
              <a:rPr lang="ja"/>
              <a:t>の追加ができます。</a:t>
            </a:r>
            <a:br>
              <a:rPr lang="ja"/>
            </a:br>
            <a:r>
              <a:rPr lang="ja"/>
              <a:t>一般アカウントと同じように</a:t>
            </a:r>
            <a:r>
              <a:rPr lang="ja" b="1"/>
              <a:t>無料</a:t>
            </a:r>
            <a:r>
              <a:rPr lang="ja"/>
              <a:t>で投稿ができます。</a:t>
            </a:r>
            <a:endParaRPr/>
          </a:p>
          <a:p>
            <a:pPr marL="0" lvl="0" indent="0" algn="l" rtl="0">
              <a:lnSpc>
                <a:spcPct val="150000"/>
              </a:lnSpc>
              <a:spcBef>
                <a:spcPts val="0"/>
              </a:spcBef>
              <a:spcAft>
                <a:spcPts val="0"/>
              </a:spcAft>
              <a:buClr>
                <a:schemeClr val="dk1"/>
              </a:buClr>
              <a:buSzPts val="1100"/>
              <a:buFont typeface="Arial"/>
              <a:buNone/>
            </a:pPr>
            <a:r>
              <a:rPr lang="ja"/>
              <a:t>※注意①：「広告ツール」を使用する投稿は有料です。</a:t>
            </a:r>
            <a:endParaRPr/>
          </a:p>
          <a:p>
            <a:pPr marL="0" lvl="0" indent="0" algn="l" rtl="0">
              <a:lnSpc>
                <a:spcPct val="150000"/>
              </a:lnSpc>
              <a:spcBef>
                <a:spcPts val="0"/>
              </a:spcBef>
              <a:spcAft>
                <a:spcPts val="0"/>
              </a:spcAft>
              <a:buNone/>
            </a:pPr>
            <a:r>
              <a:rPr lang="ja"/>
              <a:t>※注意②：非公開の投稿ができなくなりますのでご注意ください。</a:t>
            </a:r>
            <a:endParaRPr sz="1700">
              <a:solidFill>
                <a:schemeClr val="dk1"/>
              </a:solidFill>
            </a:endParaRPr>
          </a:p>
        </p:txBody>
      </p:sp>
      <p:sp>
        <p:nvSpPr>
          <p:cNvPr id="123" name="Google Shape;123;p20"/>
          <p:cNvSpPr txBox="1">
            <a:spLocks noGrp="1"/>
          </p:cNvSpPr>
          <p:nvPr>
            <p:ph type="title"/>
          </p:nvPr>
        </p:nvSpPr>
        <p:spPr>
          <a:xfrm>
            <a:off x="260671"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r>
              <a:rPr lang="ja" sz="2000">
                <a:solidFill>
                  <a:srgbClr val="111111"/>
                </a:solidFill>
              </a:rPr>
              <a:t>活用ヒント２：Instagramは無料のプロアカウント（ビジネス）に切り替え</a:t>
            </a:r>
            <a:endParaRPr sz="2000">
              <a:solidFill>
                <a:srgbClr val="111111"/>
              </a:solidFill>
            </a:endParaRPr>
          </a:p>
        </p:txBody>
      </p:sp>
      <p:cxnSp>
        <p:nvCxnSpPr>
          <p:cNvPr id="124" name="Google Shape;124;p20"/>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125" name="Google Shape;125;p20"/>
          <p:cNvSpPr/>
          <p:nvPr/>
        </p:nvSpPr>
        <p:spPr>
          <a:xfrm>
            <a:off x="1119525" y="2449300"/>
            <a:ext cx="7682100" cy="2150700"/>
          </a:xfrm>
          <a:prstGeom prst="roundRect">
            <a:avLst>
              <a:gd name="adj" fmla="val 7624"/>
            </a:avLst>
          </a:prstGeom>
          <a:solidFill>
            <a:srgbClr val="EAD1DC"/>
          </a:solidFill>
          <a:ln w="9525" cap="flat" cmpd="sng">
            <a:solidFill>
              <a:srgbClr val="EAD1DC"/>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50000"/>
              </a:lnSpc>
              <a:spcBef>
                <a:spcPts val="0"/>
              </a:spcBef>
              <a:spcAft>
                <a:spcPts val="0"/>
              </a:spcAft>
              <a:buClr>
                <a:schemeClr val="dk1"/>
              </a:buClr>
              <a:buSzPts val="1100"/>
              <a:buFont typeface="Arial"/>
              <a:buNone/>
            </a:pPr>
            <a:br>
              <a:rPr lang="ja"/>
            </a:br>
            <a:r>
              <a:rPr lang="ja"/>
              <a:t>ホーム画面”右下”プロフィール写真から[プロフィールページ]に移動＞[プロフィールを編集] ＞ [プロアカウントに切り替える]＞[次へ]＞ビジネスのカテゴリ（例：コインランドリー）を選択して、[完了]＞[OK]＞[ビジネス]＞プロフィールの追加情報設定</a:t>
            </a:r>
            <a:endParaRPr/>
          </a:p>
          <a:p>
            <a:pPr marL="0" lvl="0" indent="0" algn="l" rtl="0">
              <a:lnSpc>
                <a:spcPct val="150000"/>
              </a:lnSpc>
              <a:spcBef>
                <a:spcPts val="0"/>
              </a:spcBef>
              <a:spcAft>
                <a:spcPts val="0"/>
              </a:spcAft>
              <a:buClr>
                <a:schemeClr val="dk1"/>
              </a:buClr>
              <a:buSzPts val="1100"/>
              <a:buFont typeface="Arial"/>
              <a:buNone/>
            </a:pPr>
            <a:endParaRPr/>
          </a:p>
          <a:p>
            <a:pPr marL="0" lvl="0" indent="0" algn="l" rtl="0">
              <a:lnSpc>
                <a:spcPct val="150000"/>
              </a:lnSpc>
              <a:spcBef>
                <a:spcPts val="0"/>
              </a:spcBef>
              <a:spcAft>
                <a:spcPts val="0"/>
              </a:spcAft>
              <a:buClr>
                <a:schemeClr val="dk1"/>
              </a:buClr>
              <a:buSzPts val="1100"/>
              <a:buFont typeface="Arial"/>
              <a:buNone/>
            </a:pPr>
            <a:r>
              <a:rPr lang="ja"/>
              <a:t>※詳しい手順は下記サイトをご参照ください。</a:t>
            </a:r>
            <a:endParaRPr/>
          </a:p>
          <a:p>
            <a:pPr marL="0" lvl="0" indent="0" algn="l" rtl="0">
              <a:lnSpc>
                <a:spcPct val="150000"/>
              </a:lnSpc>
              <a:spcBef>
                <a:spcPts val="0"/>
              </a:spcBef>
              <a:spcAft>
                <a:spcPts val="0"/>
              </a:spcAft>
              <a:buClr>
                <a:schemeClr val="dk1"/>
              </a:buClr>
              <a:buSzPts val="1100"/>
              <a:buFont typeface="Arial"/>
              <a:buNone/>
            </a:pPr>
            <a:r>
              <a:rPr lang="ja" u="sng">
                <a:solidFill>
                  <a:schemeClr val="hlink"/>
                </a:solidFill>
                <a:hlinkClick r:id="rId3"/>
              </a:rPr>
              <a:t>https://www.facebook.com/business/help/502981923235522?locale=ja_JP</a:t>
            </a:r>
            <a:endParaRPr/>
          </a:p>
          <a:p>
            <a:pPr marL="0" lvl="0" indent="0" algn="l" rtl="0">
              <a:lnSpc>
                <a:spcPct val="150000"/>
              </a:lnSpc>
              <a:spcBef>
                <a:spcPts val="0"/>
              </a:spcBef>
              <a:spcAft>
                <a:spcPts val="0"/>
              </a:spcAft>
              <a:buNone/>
            </a:pPr>
            <a:endParaRPr/>
          </a:p>
        </p:txBody>
      </p:sp>
      <p:pic>
        <p:nvPicPr>
          <p:cNvPr id="126" name="Google Shape;126;p20"/>
          <p:cNvPicPr preferRelativeResize="0"/>
          <p:nvPr/>
        </p:nvPicPr>
        <p:blipFill>
          <a:blip r:embed="rId4">
            <a:alphaModFix/>
          </a:blip>
          <a:stretch>
            <a:fillRect/>
          </a:stretch>
        </p:blipFill>
        <p:spPr>
          <a:xfrm>
            <a:off x="369561" y="2449288"/>
            <a:ext cx="605076" cy="6050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1"/>
          <p:cNvSpPr txBox="1">
            <a:spLocks noGrp="1"/>
          </p:cNvSpPr>
          <p:nvPr>
            <p:ph type="title"/>
          </p:nvPr>
        </p:nvSpPr>
        <p:spPr>
          <a:xfrm>
            <a:off x="0"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r>
              <a:rPr lang="ja" b="1"/>
              <a:t>Googleアカウント取得⑤</a:t>
            </a:r>
            <a:endParaRPr b="1"/>
          </a:p>
        </p:txBody>
      </p:sp>
      <p:sp>
        <p:nvSpPr>
          <p:cNvPr id="132" name="Google Shape;132;p21"/>
          <p:cNvSpPr txBox="1">
            <a:spLocks noGrp="1"/>
          </p:cNvSpPr>
          <p:nvPr>
            <p:ph type="title"/>
          </p:nvPr>
        </p:nvSpPr>
        <p:spPr>
          <a:xfrm>
            <a:off x="0" y="133037"/>
            <a:ext cx="8230500" cy="363300"/>
          </a:xfrm>
          <a:prstGeom prst="rect">
            <a:avLst/>
          </a:prstGeom>
        </p:spPr>
        <p:txBody>
          <a:bodyPr spcFirstLastPara="1" wrap="square" lIns="55575" tIns="27800" rIns="55575" bIns="27800" anchor="b" anchorCtr="0">
            <a:normAutofit fontScale="90000"/>
          </a:bodyPr>
          <a:lstStyle/>
          <a:p>
            <a:pPr marL="0" lvl="0" indent="0" algn="l" rtl="0">
              <a:spcBef>
                <a:spcPts val="0"/>
              </a:spcBef>
              <a:spcAft>
                <a:spcPts val="0"/>
              </a:spcAft>
              <a:buNone/>
            </a:pPr>
            <a:r>
              <a:rPr lang="ja" b="1"/>
              <a:t>Googleアカウント取得②</a:t>
            </a:r>
            <a:endParaRPr/>
          </a:p>
        </p:txBody>
      </p:sp>
      <p:sp>
        <p:nvSpPr>
          <p:cNvPr id="133" name="Google Shape;133;p21"/>
          <p:cNvSpPr txBox="1">
            <a:spLocks noGrp="1"/>
          </p:cNvSpPr>
          <p:nvPr>
            <p:ph type="title"/>
          </p:nvPr>
        </p:nvSpPr>
        <p:spPr>
          <a:xfrm>
            <a:off x="260675" y="133025"/>
            <a:ext cx="9110400" cy="363300"/>
          </a:xfrm>
          <a:prstGeom prst="rect">
            <a:avLst/>
          </a:prstGeom>
        </p:spPr>
        <p:txBody>
          <a:bodyPr spcFirstLastPara="1" wrap="square" lIns="55575" tIns="27800" rIns="55575" bIns="27800" anchor="b" anchorCtr="0">
            <a:noAutofit/>
          </a:bodyPr>
          <a:lstStyle/>
          <a:p>
            <a:pPr marL="0" lvl="0" indent="0" algn="l" rtl="0">
              <a:spcBef>
                <a:spcPts val="0"/>
              </a:spcBef>
              <a:spcAft>
                <a:spcPts val="0"/>
              </a:spcAft>
              <a:buSzPts val="990"/>
              <a:buNone/>
            </a:pPr>
            <a:r>
              <a:rPr lang="ja" sz="1820">
                <a:solidFill>
                  <a:schemeClr val="dk1"/>
                </a:solidFill>
              </a:rPr>
              <a:t>活用ヒント３：フォロー、いいね！、コメント、保存、リポスト・リツイートする</a:t>
            </a:r>
            <a:endParaRPr sz="1820">
              <a:solidFill>
                <a:schemeClr val="dk1"/>
              </a:solidFill>
            </a:endParaRPr>
          </a:p>
        </p:txBody>
      </p:sp>
      <p:cxnSp>
        <p:nvCxnSpPr>
          <p:cNvPr id="134" name="Google Shape;134;p21"/>
          <p:cNvCxnSpPr/>
          <p:nvPr/>
        </p:nvCxnSpPr>
        <p:spPr>
          <a:xfrm>
            <a:off x="225778" y="497205"/>
            <a:ext cx="8674500" cy="0"/>
          </a:xfrm>
          <a:prstGeom prst="straightConnector1">
            <a:avLst/>
          </a:prstGeom>
          <a:noFill/>
          <a:ln w="9525" cap="flat" cmpd="sng">
            <a:solidFill>
              <a:schemeClr val="dk2"/>
            </a:solidFill>
            <a:prstDash val="solid"/>
            <a:round/>
            <a:headEnd type="none" w="med" len="med"/>
            <a:tailEnd type="none" w="med" len="med"/>
          </a:ln>
        </p:spPr>
      </p:cxnSp>
      <p:sp>
        <p:nvSpPr>
          <p:cNvPr id="135" name="Google Shape;135;p21"/>
          <p:cNvSpPr txBox="1"/>
          <p:nvPr/>
        </p:nvSpPr>
        <p:spPr>
          <a:xfrm>
            <a:off x="225775" y="613250"/>
            <a:ext cx="8674500" cy="1653300"/>
          </a:xfrm>
          <a:prstGeom prst="rect">
            <a:avLst/>
          </a:prstGeom>
          <a:noFill/>
          <a:ln>
            <a:noFill/>
          </a:ln>
        </p:spPr>
        <p:txBody>
          <a:bodyPr spcFirstLastPara="1" wrap="square" lIns="79775" tIns="79775" rIns="79775" bIns="79775" anchor="t" anchorCtr="0">
            <a:noAutofit/>
          </a:bodyPr>
          <a:lstStyle/>
          <a:p>
            <a:pPr marL="0" lvl="0" indent="0" algn="l" rtl="0">
              <a:lnSpc>
                <a:spcPct val="150000"/>
              </a:lnSpc>
              <a:spcBef>
                <a:spcPts val="0"/>
              </a:spcBef>
              <a:spcAft>
                <a:spcPts val="0"/>
              </a:spcAft>
              <a:buNone/>
            </a:pPr>
            <a:r>
              <a:rPr lang="ja"/>
              <a:t>⇒閲覧者によるSNS上でのアクションが多い投稿が拡散に有効と言われています。アカウント間で相互的な　アクションを起こすことが活性化に繋がります。</a:t>
            </a:r>
            <a:endParaRPr/>
          </a:p>
          <a:p>
            <a:pPr marL="0" lvl="0" indent="0" algn="l" rtl="0">
              <a:lnSpc>
                <a:spcPct val="150000"/>
              </a:lnSpc>
              <a:spcBef>
                <a:spcPts val="0"/>
              </a:spcBef>
              <a:spcAft>
                <a:spcPts val="0"/>
              </a:spcAft>
              <a:buClr>
                <a:schemeClr val="dk1"/>
              </a:buClr>
              <a:buSzPts val="1100"/>
              <a:buFont typeface="Arial"/>
              <a:buNone/>
            </a:pPr>
            <a:r>
              <a:rPr lang="ja"/>
              <a:t>ブランドアカウント＠cl_washplusではwash＋関連投稿内容をリポスト・リツイート（引用投稿）機能で</a:t>
            </a:r>
            <a:br>
              <a:rPr lang="ja"/>
            </a:br>
            <a:r>
              <a:rPr lang="ja"/>
              <a:t>発信させていただく場合がございます、ご了承ください。</a:t>
            </a:r>
            <a:endParaRPr/>
          </a:p>
          <a:p>
            <a:pPr marL="0" lvl="0" indent="0" algn="l" rtl="0">
              <a:lnSpc>
                <a:spcPct val="150000"/>
              </a:lnSpc>
              <a:spcBef>
                <a:spcPts val="0"/>
              </a:spcBef>
              <a:spcAft>
                <a:spcPts val="0"/>
              </a:spcAft>
              <a:buClr>
                <a:schemeClr val="dk1"/>
              </a:buClr>
              <a:buSzPts val="1100"/>
              <a:buFont typeface="Arial"/>
              <a:buNone/>
            </a:pPr>
            <a:r>
              <a:rPr lang="ja"/>
              <a:t>（ご希望でない場合は該当SNSのDMにてお知らせください。）</a:t>
            </a:r>
            <a:endParaRPr/>
          </a:p>
          <a:p>
            <a:pPr marL="0" lvl="0" indent="0" algn="l" rtl="0">
              <a:lnSpc>
                <a:spcPct val="150000"/>
              </a:lnSpc>
              <a:spcBef>
                <a:spcPts val="0"/>
              </a:spcBef>
              <a:spcAft>
                <a:spcPts val="0"/>
              </a:spcAft>
              <a:buClr>
                <a:schemeClr val="dk1"/>
              </a:buClr>
              <a:buSzPts val="1100"/>
              <a:buFont typeface="Arial"/>
              <a:buNone/>
            </a:pPr>
            <a:endParaRPr/>
          </a:p>
          <a:p>
            <a:pPr marL="0" lvl="0" indent="0" algn="l" rtl="0">
              <a:lnSpc>
                <a:spcPct val="150000"/>
              </a:lnSpc>
              <a:spcBef>
                <a:spcPts val="0"/>
              </a:spcBef>
              <a:spcAft>
                <a:spcPts val="0"/>
              </a:spcAft>
              <a:buNone/>
            </a:pPr>
            <a:endParaRPr/>
          </a:p>
        </p:txBody>
      </p:sp>
      <p:sp>
        <p:nvSpPr>
          <p:cNvPr id="136" name="Google Shape;136;p21"/>
          <p:cNvSpPr txBox="1">
            <a:spLocks noGrp="1"/>
          </p:cNvSpPr>
          <p:nvPr>
            <p:ph type="title"/>
          </p:nvPr>
        </p:nvSpPr>
        <p:spPr>
          <a:xfrm>
            <a:off x="260671" y="2387737"/>
            <a:ext cx="8230500" cy="363300"/>
          </a:xfrm>
          <a:prstGeom prst="rect">
            <a:avLst/>
          </a:prstGeom>
        </p:spPr>
        <p:txBody>
          <a:bodyPr spcFirstLastPara="1" wrap="square" lIns="55575" tIns="27800" rIns="55575" bIns="27800" anchor="b" anchorCtr="0">
            <a:normAutofit/>
          </a:bodyPr>
          <a:lstStyle/>
          <a:p>
            <a:pPr marL="0" lvl="0" indent="0" algn="l" rtl="0">
              <a:spcBef>
                <a:spcPts val="0"/>
              </a:spcBef>
              <a:spcAft>
                <a:spcPts val="0"/>
              </a:spcAft>
              <a:buNone/>
            </a:pPr>
            <a:r>
              <a:rPr lang="ja" sz="1800">
                <a:solidFill>
                  <a:schemeClr val="dk1"/>
                </a:solidFill>
              </a:rPr>
              <a:t>活用ヒント4：コミュニティーガイドライン・ルールの遵守！</a:t>
            </a:r>
            <a:endParaRPr sz="1800">
              <a:solidFill>
                <a:schemeClr val="dk1"/>
              </a:solidFill>
            </a:endParaRPr>
          </a:p>
        </p:txBody>
      </p:sp>
      <p:cxnSp>
        <p:nvCxnSpPr>
          <p:cNvPr id="137" name="Google Shape;137;p21"/>
          <p:cNvCxnSpPr/>
          <p:nvPr/>
        </p:nvCxnSpPr>
        <p:spPr>
          <a:xfrm>
            <a:off x="225778" y="2751905"/>
            <a:ext cx="8674500" cy="0"/>
          </a:xfrm>
          <a:prstGeom prst="straightConnector1">
            <a:avLst/>
          </a:prstGeom>
          <a:noFill/>
          <a:ln w="9525" cap="flat" cmpd="sng">
            <a:solidFill>
              <a:schemeClr val="dk2"/>
            </a:solidFill>
            <a:prstDash val="solid"/>
            <a:round/>
            <a:headEnd type="none" w="med" len="med"/>
            <a:tailEnd type="none" w="med" len="med"/>
          </a:ln>
        </p:spPr>
      </p:cxnSp>
      <p:sp>
        <p:nvSpPr>
          <p:cNvPr id="138" name="Google Shape;138;p21"/>
          <p:cNvSpPr txBox="1"/>
          <p:nvPr/>
        </p:nvSpPr>
        <p:spPr>
          <a:xfrm>
            <a:off x="225775" y="2867950"/>
            <a:ext cx="8674500" cy="882000"/>
          </a:xfrm>
          <a:prstGeom prst="rect">
            <a:avLst/>
          </a:prstGeom>
          <a:noFill/>
          <a:ln>
            <a:noFill/>
          </a:ln>
        </p:spPr>
        <p:txBody>
          <a:bodyPr spcFirstLastPara="1" wrap="square" lIns="79775" tIns="79775" rIns="79775" bIns="79775" anchor="t" anchorCtr="0">
            <a:noAutofit/>
          </a:bodyPr>
          <a:lstStyle/>
          <a:p>
            <a:pPr marL="0" lvl="0" indent="0" algn="l" rtl="0">
              <a:lnSpc>
                <a:spcPct val="150000"/>
              </a:lnSpc>
              <a:spcBef>
                <a:spcPts val="0"/>
              </a:spcBef>
              <a:spcAft>
                <a:spcPts val="0"/>
              </a:spcAft>
              <a:buNone/>
            </a:pPr>
            <a:r>
              <a:rPr lang="ja"/>
              <a:t>⇒違反が認められるとアカウント運用に支障を来す恐れがあります。</a:t>
            </a:r>
            <a:br>
              <a:rPr lang="ja"/>
            </a:br>
            <a:r>
              <a:rPr lang="ja"/>
              <a:t>　詳しくは下記公式ガイドラインをご確認ください。</a:t>
            </a:r>
            <a:endParaRPr/>
          </a:p>
          <a:p>
            <a:pPr marL="0" lvl="0" indent="0" algn="l" rtl="0">
              <a:lnSpc>
                <a:spcPct val="150000"/>
              </a:lnSpc>
              <a:spcBef>
                <a:spcPts val="0"/>
              </a:spcBef>
              <a:spcAft>
                <a:spcPts val="0"/>
              </a:spcAft>
              <a:buNone/>
            </a:pPr>
            <a:r>
              <a:rPr lang="ja"/>
              <a:t>　　　　　</a:t>
            </a:r>
            <a:r>
              <a:rPr lang="ja" u="sng">
                <a:solidFill>
                  <a:schemeClr val="hlink"/>
                </a:solidFill>
                <a:hlinkClick r:id="rId3"/>
              </a:rPr>
              <a:t>https://help.twitter.com/ja/rules-and-policies/twitter-rules</a:t>
            </a:r>
            <a:br>
              <a:rPr lang="ja">
                <a:solidFill>
                  <a:schemeClr val="dk1"/>
                </a:solidFill>
              </a:rPr>
            </a:br>
            <a:br>
              <a:rPr lang="ja">
                <a:solidFill>
                  <a:schemeClr val="dk1"/>
                </a:solidFill>
              </a:rPr>
            </a:br>
            <a:r>
              <a:rPr lang="ja">
                <a:solidFill>
                  <a:schemeClr val="dk1"/>
                </a:solidFill>
              </a:rPr>
              <a:t>　　　　　</a:t>
            </a:r>
            <a:r>
              <a:rPr lang="ja" u="sng">
                <a:solidFill>
                  <a:schemeClr val="hlink"/>
                </a:solidFill>
                <a:hlinkClick r:id="rId4"/>
              </a:rPr>
              <a:t>https://help.instagram.com/477434105621119/?helpref=hc_fnav&amp;locale=j</a:t>
            </a:r>
            <a:endParaRPr>
              <a:solidFill>
                <a:schemeClr val="dk1"/>
              </a:solidFill>
            </a:endParaRPr>
          </a:p>
          <a:p>
            <a:pPr marL="0" lvl="0" indent="0" algn="l" rtl="0">
              <a:lnSpc>
                <a:spcPct val="150000"/>
              </a:lnSpc>
              <a:spcBef>
                <a:spcPts val="0"/>
              </a:spcBef>
              <a:spcAft>
                <a:spcPts val="0"/>
              </a:spcAft>
              <a:buClr>
                <a:schemeClr val="dk1"/>
              </a:buClr>
              <a:buSzPts val="1100"/>
              <a:buFont typeface="Arial"/>
              <a:buNone/>
            </a:pPr>
            <a:endParaRPr>
              <a:solidFill>
                <a:schemeClr val="dk1"/>
              </a:solidFill>
            </a:endParaRPr>
          </a:p>
        </p:txBody>
      </p:sp>
      <p:pic>
        <p:nvPicPr>
          <p:cNvPr id="139" name="Google Shape;139;p21"/>
          <p:cNvPicPr preferRelativeResize="0"/>
          <p:nvPr/>
        </p:nvPicPr>
        <p:blipFill rotWithShape="1">
          <a:blip r:embed="rId5">
            <a:alphaModFix/>
          </a:blip>
          <a:srcRect l="25643" r="20719"/>
          <a:stretch/>
        </p:blipFill>
        <p:spPr>
          <a:xfrm>
            <a:off x="600525" y="3446750"/>
            <a:ext cx="462825" cy="605580"/>
          </a:xfrm>
          <a:prstGeom prst="rect">
            <a:avLst/>
          </a:prstGeom>
          <a:noFill/>
          <a:ln>
            <a:noFill/>
          </a:ln>
        </p:spPr>
      </p:pic>
      <p:pic>
        <p:nvPicPr>
          <p:cNvPr id="140" name="Google Shape;140;p21"/>
          <p:cNvPicPr preferRelativeResize="0"/>
          <p:nvPr/>
        </p:nvPicPr>
        <p:blipFill>
          <a:blip r:embed="rId6">
            <a:alphaModFix/>
          </a:blip>
          <a:stretch>
            <a:fillRect/>
          </a:stretch>
        </p:blipFill>
        <p:spPr>
          <a:xfrm>
            <a:off x="613821" y="4120079"/>
            <a:ext cx="436239" cy="43627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1024</Words>
  <Application>Microsoft Office PowerPoint</Application>
  <PresentationFormat>画面に合わせる (16:9)</PresentationFormat>
  <Paragraphs>68</Paragraphs>
  <Slides>8</Slides>
  <Notes>8</Notes>
  <HiddenSlides>0</HiddenSlides>
  <MMClips>0</MMClips>
  <ScaleCrop>false</ScaleCrop>
  <HeadingPairs>
    <vt:vector size="6" baseType="variant">
      <vt:variant>
        <vt:lpstr>使用されているフォント</vt:lpstr>
      </vt:variant>
      <vt:variant>
        <vt:i4>1</vt:i4>
      </vt:variant>
      <vt:variant>
        <vt:lpstr>テーマ</vt:lpstr>
      </vt:variant>
      <vt:variant>
        <vt:i4>1</vt:i4>
      </vt:variant>
      <vt:variant>
        <vt:lpstr>スライド タイトル</vt:lpstr>
      </vt:variant>
      <vt:variant>
        <vt:i4>8</vt:i4>
      </vt:variant>
    </vt:vector>
  </HeadingPairs>
  <TitlesOfParts>
    <vt:vector size="10" baseType="lpstr">
      <vt:lpstr>Arial</vt:lpstr>
      <vt:lpstr>Simple Light</vt:lpstr>
      <vt:lpstr>PowerPoint プレゼンテーション</vt:lpstr>
      <vt:lpstr>目次</vt:lpstr>
      <vt:lpstr>はじめに：SNS活用について</vt:lpstr>
      <vt:lpstr>PowerPoint プレゼンテーション</vt:lpstr>
      <vt:lpstr>PowerPoint プレゼンテーション</vt:lpstr>
      <vt:lpstr>PowerPoint プレゼンテーション</vt:lpstr>
      <vt:lpstr>Googleアカウント取得②</vt:lpstr>
      <vt:lpstr>Googleアカウント取得⑤</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cp:lastModifiedBy>店舗運営</cp:lastModifiedBy>
  <cp:revision>1</cp:revision>
  <dcterms:modified xsi:type="dcterms:W3CDTF">2023-07-13T02:04:15Z</dcterms:modified>
</cp:coreProperties>
</file>